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56" r:id="rId2"/>
    <p:sldId id="720" r:id="rId3"/>
    <p:sldId id="728" r:id="rId4"/>
    <p:sldId id="730" r:id="rId5"/>
    <p:sldId id="658" r:id="rId6"/>
    <p:sldId id="731" r:id="rId7"/>
    <p:sldId id="732" r:id="rId8"/>
    <p:sldId id="3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7" autoAdjust="0"/>
    <p:restoredTop sz="97723" autoAdjust="0"/>
  </p:normalViewPr>
  <p:slideViewPr>
    <p:cSldViewPr snapToGrid="0">
      <p:cViewPr varScale="1">
        <p:scale>
          <a:sx n="91" d="100"/>
          <a:sy n="91" d="100"/>
        </p:scale>
        <p:origin x="-108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F11C4-9F91-604C-A6FB-AB7D932F34B3}" type="datetimeFigureOut">
              <a:rPr kumimoji="1" lang="zh-CN" altLang="en-US" smtClean="0"/>
              <a:t>19/7/21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9E0D1-90DC-6F40-ABEB-7CCB3084F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005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2B19-9DBA-4842-A448-558E952D6253}" type="datetimeFigureOut">
              <a:rPr lang="zh-CN" altLang="en-US" smtClean="0"/>
              <a:t>19/7/21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1ED11-12D1-4E67-A720-416F2E5FF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8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FC7EB-554F-B649-AD2C-D272A628CDF7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45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8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2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5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7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2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8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2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0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49514-797B-4B7A-92D6-FF32AF8BEECB}" type="datetimeFigureOut">
              <a:rPr lang="zh-CN" altLang="en-US" smtClean="0"/>
              <a:t>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9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Web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开发课程介绍 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陶国荣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9069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3599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个人介绍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工作经历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个人作品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开发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的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重要性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课程内容和特点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349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个人介绍</a:t>
            </a:r>
            <a:endParaRPr kumimoji="1" lang="zh-CN" altLang="en-US" sz="3200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4549540" y="1493373"/>
            <a:ext cx="27911" cy="4214939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127391" y="1765987"/>
            <a:ext cx="63860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有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余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年开发经验，是国内较早专业从事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开发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的一线技术人员和培训讲师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。</a:t>
            </a:r>
            <a:endParaRPr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91499" y="2581999"/>
            <a:ext cx="631100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    累计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出版了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sz="24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0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部技术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著作，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《</a:t>
            </a:r>
            <a:r>
              <a:rPr lang="en-US" altLang="zh-CN" sz="2400" dirty="0" err="1">
                <a:latin typeface="微软雅黑"/>
                <a:ea typeface="微软雅黑"/>
                <a:cs typeface="微软雅黑"/>
              </a:rPr>
              <a:t>jQuery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权威指南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》 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《HTML 5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实战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》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等，其中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《</a:t>
            </a:r>
            <a:r>
              <a:rPr lang="en-US" altLang="zh-CN" sz="2400" dirty="0" err="1">
                <a:latin typeface="微软雅黑"/>
                <a:ea typeface="微软雅黑"/>
                <a:cs typeface="微软雅黑"/>
              </a:rPr>
              <a:t>jQuery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权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威指南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》 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被誉为前端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领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域的标杆性著作，被誉为“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系统学习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前端开发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必读书”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取得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了不错的市场成绩。</a:t>
            </a:r>
          </a:p>
          <a:p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297740" y="4486486"/>
            <a:ext cx="5978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     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2013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年荣获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51CTO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评选的“最受读者喜爱的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IT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图书作者奖”</a:t>
            </a:r>
          </a:p>
        </p:txBody>
      </p:sp>
      <p:pic>
        <p:nvPicPr>
          <p:cNvPr id="22" name="图片 21" descr="IMG_24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70" y="1960020"/>
            <a:ext cx="2170425" cy="26736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23" name="矩形 22"/>
          <p:cNvSpPr/>
          <p:nvPr/>
        </p:nvSpPr>
        <p:spPr>
          <a:xfrm>
            <a:off x="1534090" y="4779577"/>
            <a:ext cx="2192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陶国荣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2764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charset="0"/>
                <a:ea typeface="微软雅黑" charset="0"/>
                <a:cs typeface="微软雅黑" charset="0"/>
              </a:rPr>
              <a:t>工作经历</a:t>
            </a:r>
            <a:endParaRPr kumimoji="1"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30964" y="4938444"/>
            <a:ext cx="597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博看文思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zh-CN" altLang="en-US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教学总监</a:t>
            </a:r>
            <a:endParaRPr kumimoji="1" lang="zh-CN" altLang="en-US" dirty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10443" y="4002217"/>
            <a:ext cx="591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百合网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前端开发技术经理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07304" y="3414909"/>
            <a:ext cx="589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机锋网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zh-CN" altLang="en-US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项目经理</a:t>
            </a:r>
            <a:endParaRPr kumimoji="1" lang="zh-CN" altLang="en-US" dirty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4678" y="2285538"/>
            <a:ext cx="598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中软国际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zh-CN" altLang="en-US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高级讲师</a:t>
            </a:r>
            <a:endParaRPr kumimoji="1" lang="zh-CN" altLang="en-US" dirty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09335" y="2926426"/>
            <a:ext cx="598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传智播客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zh-CN" altLang="en-US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高级讲师</a:t>
            </a:r>
            <a:endParaRPr kumimoji="1" lang="zh-CN" altLang="en-US" dirty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3" name="图片 22" descr="IMG_24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81" y="2113544"/>
            <a:ext cx="2170425" cy="26736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8447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b="1" dirty="0" smtClean="0">
                <a:latin typeface="微软雅黑" charset="0"/>
                <a:ea typeface="微软雅黑" charset="0"/>
                <a:cs typeface="微软雅黑" charset="0"/>
              </a:rPr>
              <a:t>累计个人出版 </a:t>
            </a:r>
            <a:r>
              <a:rPr lang="zh-CN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3200" b="1" dirty="0" smtClean="0">
                <a:latin typeface="微软雅黑" charset="0"/>
                <a:ea typeface="微软雅黑" charset="0"/>
                <a:cs typeface="微软雅黑" charset="0"/>
              </a:rPr>
              <a:t> 部图书作品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26593" y="4938762"/>
            <a:ext cx="10753195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8613" y="1615976"/>
            <a:ext cx="10753195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026" name="Picture 2" descr="http://img11.360buyimg.com/n7/g14/M00/11/10/rBEhVlI-sf4IAAAAAAPjOd1I93gAADa-gCIQvMAA-NR4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207" y="3251332"/>
            <a:ext cx="1884893" cy="188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11.360buyimg.com/n7/g13/M05/15/09/rBEhU1J5HvcIAAAAAABd9RWwF00AAFDNQN0C0wAAF4N61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54" y="2323370"/>
            <a:ext cx="1914104" cy="191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13.360buyimg.com/n7/jfs/t979/362/195825186/24982/bc1f3772/550a4cffNd1c2b45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283" y="3698540"/>
            <a:ext cx="1823656" cy="18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13.360buyimg.com/n7/jfs/t157/258/2417848665/52896/fcfeb363/53ce96a1Na33649f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r="11928"/>
          <a:stretch>
            <a:fillRect/>
          </a:stretch>
        </p:blipFill>
        <p:spPr bwMode="auto">
          <a:xfrm>
            <a:off x="1118641" y="1865163"/>
            <a:ext cx="1244956" cy="1685235"/>
          </a:xfrm>
          <a:prstGeom prst="rect">
            <a:avLst/>
          </a:prstGeom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34" name="Picture 10" descr="http://img14.360buyimg.com/n7/jfs/t403/304/620729831/26670/37811261/54282f6aN93ac583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66" y="2939089"/>
            <a:ext cx="1646188" cy="16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26991" y="4023141"/>
            <a:ext cx="1695125" cy="202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72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社会技术大趋势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W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eb3.0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时代来临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客户端技术的不足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就业实战好帮手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后续实战开发中大量使用页面，如爬虫、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flask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和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django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开发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后端 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W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eb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开发是一个非常不错的就业方向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职场工作好助手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全方位技术人才必备技能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一线开发必学技术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3200" b="1" dirty="0" smtClean="0"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3200" b="1" dirty="0" smtClean="0">
                <a:latin typeface="微软雅黑" charset="0"/>
                <a:ea typeface="微软雅黑" charset="0"/>
                <a:cs typeface="微软雅黑" charset="0"/>
              </a:rPr>
              <a:t>开发的重要性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charset="0"/>
                <a:ea typeface="微软雅黑" charset="0"/>
                <a:cs typeface="微软雅黑" charset="0"/>
              </a:rPr>
              <a:t>课程内容和特点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课程内容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从零基础开始，详细介绍页面的结构和应用开发。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介绍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HTML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CSS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JavaScript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最基础和最实用的语法和功能。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内容承上启下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，紧紧围绕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python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框架展开 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W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eb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项目的开发。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课程特点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以通俗易懂的方式介绍知识点的内容。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用简洁实用的示例阐述知识点的应用。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完整、实用是本课程的最大特点。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7186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66997" y="327457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44869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4712</TotalTime>
  <Words>207</Words>
  <Application>Microsoft Macintosh PowerPoint</Application>
  <PresentationFormat>自定义</PresentationFormat>
  <Paragraphs>42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Web 开发课程介绍 </vt:lpstr>
      <vt:lpstr>内容介绍</vt:lpstr>
      <vt:lpstr>个人介绍</vt:lpstr>
      <vt:lpstr>工作经历</vt:lpstr>
      <vt:lpstr>累计个人出版 10 部图书作品</vt:lpstr>
      <vt:lpstr>Web开发的重要性</vt:lpstr>
      <vt:lpstr>课程内容和特点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guorong tao</dc:creator>
  <cp:lastModifiedBy>陶 国荣</cp:lastModifiedBy>
  <cp:revision>650</cp:revision>
  <dcterms:created xsi:type="dcterms:W3CDTF">2016-01-26T08:42:27Z</dcterms:created>
  <dcterms:modified xsi:type="dcterms:W3CDTF">2019-07-21T12:57:38Z</dcterms:modified>
</cp:coreProperties>
</file>