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8"/>
  </p:notesMasterIdLst>
  <p:sldIdLst>
    <p:sldId id="278" r:id="rId2"/>
    <p:sldId id="284" r:id="rId3"/>
    <p:sldId id="288" r:id="rId4"/>
    <p:sldId id="258" r:id="rId5"/>
    <p:sldId id="269" r:id="rId6"/>
    <p:sldId id="257" r:id="rId7"/>
    <p:sldId id="275" r:id="rId8"/>
    <p:sldId id="277" r:id="rId9"/>
    <p:sldId id="273" r:id="rId10"/>
    <p:sldId id="283" r:id="rId11"/>
    <p:sldId id="260" r:id="rId12"/>
    <p:sldId id="265" r:id="rId13"/>
    <p:sldId id="262" r:id="rId14"/>
    <p:sldId id="270" r:id="rId15"/>
    <p:sldId id="271" r:id="rId16"/>
    <p:sldId id="282" r:id="rId17"/>
    <p:sldId id="280" r:id="rId18"/>
    <p:sldId id="281" r:id="rId19"/>
    <p:sldId id="264" r:id="rId20"/>
    <p:sldId id="285" r:id="rId21"/>
    <p:sldId id="286" r:id="rId22"/>
    <p:sldId id="289" r:id="rId23"/>
    <p:sldId id="279" r:id="rId24"/>
    <p:sldId id="287" r:id="rId25"/>
    <p:sldId id="266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BBDA0-49E1-44C1-BE0B-59981EEEC6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2048ED-7EDE-45F1-99B4-9D8C0FBE9997}">
      <dgm:prSet/>
      <dgm:spPr/>
      <dgm:t>
        <a:bodyPr/>
        <a:lstStyle/>
        <a:p>
          <a:r>
            <a:rPr lang="zh-CN" b="1" dirty="0"/>
            <a:t>原生开发：</a:t>
          </a:r>
          <a:r>
            <a:rPr lang="en-US" b="1" dirty="0"/>
            <a:t>Android</a:t>
          </a:r>
          <a:r>
            <a:rPr lang="zh-CN" b="1" dirty="0"/>
            <a:t>、</a:t>
          </a:r>
          <a:r>
            <a:rPr lang="en-US" b="1" dirty="0"/>
            <a:t>IOS</a:t>
          </a:r>
          <a:r>
            <a:rPr lang="zh-CN" b="1" dirty="0"/>
            <a:t>； 痛点：版本更新麻烦</a:t>
          </a:r>
          <a:endParaRPr lang="en-US" dirty="0"/>
        </a:p>
      </dgm:t>
    </dgm:pt>
    <dgm:pt modelId="{3D1444D6-D6E1-4B12-8927-1D567CDEC90B}" type="parTrans" cxnId="{7C200EB9-C981-4610-A8D8-C33614931E11}">
      <dgm:prSet/>
      <dgm:spPr/>
      <dgm:t>
        <a:bodyPr/>
        <a:lstStyle/>
        <a:p>
          <a:endParaRPr lang="en-US"/>
        </a:p>
      </dgm:t>
    </dgm:pt>
    <dgm:pt modelId="{28CDE2B1-39CF-42C0-A042-3B6A496A904F}" type="sibTrans" cxnId="{7C200EB9-C981-4610-A8D8-C33614931E11}">
      <dgm:prSet/>
      <dgm:spPr/>
      <dgm:t>
        <a:bodyPr/>
        <a:lstStyle/>
        <a:p>
          <a:endParaRPr lang="en-US"/>
        </a:p>
      </dgm:t>
    </dgm:pt>
    <dgm:pt modelId="{A3EF66A1-85FF-498E-A8D6-D4F9496BA9A8}">
      <dgm:prSet/>
      <dgm:spPr/>
      <dgm:t>
        <a:bodyPr/>
        <a:lstStyle/>
        <a:p>
          <a:r>
            <a:rPr lang="en-US" altLang="zh-CN" b="1" dirty="0"/>
            <a:t>Html5</a:t>
          </a:r>
          <a:r>
            <a:rPr lang="zh-CN" b="1" dirty="0"/>
            <a:t>开发：浏览器内核渲染页面；痛点：页面交互不流畅</a:t>
          </a:r>
          <a:endParaRPr lang="en-US" dirty="0"/>
        </a:p>
      </dgm:t>
    </dgm:pt>
    <dgm:pt modelId="{00112827-AB6E-4F43-A8D7-917E70BF3C7F}" type="parTrans" cxnId="{20D74FBF-CEAB-4FE1-8B28-B6A0D09B18D8}">
      <dgm:prSet/>
      <dgm:spPr/>
      <dgm:t>
        <a:bodyPr/>
        <a:lstStyle/>
        <a:p>
          <a:endParaRPr lang="en-US"/>
        </a:p>
      </dgm:t>
    </dgm:pt>
    <dgm:pt modelId="{AB6689D1-026B-46D6-80E6-8CB714F02418}" type="sibTrans" cxnId="{20D74FBF-CEAB-4FE1-8B28-B6A0D09B18D8}">
      <dgm:prSet/>
      <dgm:spPr/>
      <dgm:t>
        <a:bodyPr/>
        <a:lstStyle/>
        <a:p>
          <a:endParaRPr lang="en-US"/>
        </a:p>
      </dgm:t>
    </dgm:pt>
    <dgm:pt modelId="{54814924-A98D-4426-BE7B-42DB6501252A}">
      <dgm:prSet/>
      <dgm:spPr/>
      <dgm:t>
        <a:bodyPr/>
        <a:lstStyle/>
        <a:p>
          <a:r>
            <a:rPr lang="zh-CN" b="1" dirty="0"/>
            <a:t>混合开发：</a:t>
          </a:r>
          <a:r>
            <a:rPr lang="en-US" b="1" dirty="0"/>
            <a:t>JS-SDK</a:t>
          </a:r>
          <a:r>
            <a:rPr lang="zh-CN" b="1" dirty="0"/>
            <a:t>；</a:t>
          </a:r>
          <a:endParaRPr lang="en-US" dirty="0"/>
        </a:p>
      </dgm:t>
    </dgm:pt>
    <dgm:pt modelId="{915CB407-06F7-49F3-92B4-64259D034652}" type="parTrans" cxnId="{D6D13204-8AB6-4E31-963A-5EEDD687E909}">
      <dgm:prSet/>
      <dgm:spPr/>
      <dgm:t>
        <a:bodyPr/>
        <a:lstStyle/>
        <a:p>
          <a:endParaRPr lang="en-US"/>
        </a:p>
      </dgm:t>
    </dgm:pt>
    <dgm:pt modelId="{77FD2D79-2A00-4EF6-809F-AAAE29441263}" type="sibTrans" cxnId="{D6D13204-8AB6-4E31-963A-5EEDD687E909}">
      <dgm:prSet/>
      <dgm:spPr/>
      <dgm:t>
        <a:bodyPr/>
        <a:lstStyle/>
        <a:p>
          <a:endParaRPr lang="en-US"/>
        </a:p>
      </dgm:t>
    </dgm:pt>
    <dgm:pt modelId="{1EBAF5F2-0CE3-4293-AA44-0D3C6E33AADD}">
      <dgm:prSet/>
      <dgm:spPr/>
      <dgm:t>
        <a:bodyPr/>
        <a:lstStyle/>
        <a:p>
          <a:r>
            <a:rPr lang="zh-CN" b="1"/>
            <a:t>混合开发的步骤：</a:t>
          </a:r>
          <a:endParaRPr lang="en-US"/>
        </a:p>
      </dgm:t>
    </dgm:pt>
    <dgm:pt modelId="{D0773103-5E35-4087-A231-2589739F7C56}" type="parTrans" cxnId="{05FEA381-1E43-4F0A-9EE0-AB303105D615}">
      <dgm:prSet/>
      <dgm:spPr/>
      <dgm:t>
        <a:bodyPr/>
        <a:lstStyle/>
        <a:p>
          <a:endParaRPr lang="en-US"/>
        </a:p>
      </dgm:t>
    </dgm:pt>
    <dgm:pt modelId="{D9299134-0AE8-44BC-A08F-9D5DCC364744}" type="sibTrans" cxnId="{05FEA381-1E43-4F0A-9EE0-AB303105D615}">
      <dgm:prSet/>
      <dgm:spPr/>
      <dgm:t>
        <a:bodyPr/>
        <a:lstStyle/>
        <a:p>
          <a:endParaRPr lang="en-US"/>
        </a:p>
      </dgm:t>
    </dgm:pt>
    <dgm:pt modelId="{C2ED90C8-82BB-4721-A591-2036F7C9AA12}">
      <dgm:prSet/>
      <dgm:spPr/>
      <dgm:t>
        <a:bodyPr/>
        <a:lstStyle/>
        <a:p>
          <a:r>
            <a:rPr lang="zh-CN" dirty="0"/>
            <a:t>提供一组可访问微信的原生能力</a:t>
          </a:r>
          <a:r>
            <a:rPr lang="en-US" dirty="0"/>
            <a:t>API</a:t>
          </a:r>
          <a:r>
            <a:rPr lang="zh-CN" dirty="0"/>
            <a:t>。 采用</a:t>
          </a:r>
          <a:r>
            <a:rPr lang="en-US" dirty="0" err="1"/>
            <a:t>JsBridge</a:t>
          </a:r>
          <a:r>
            <a:rPr lang="zh-CN" dirty="0"/>
            <a:t>方式桥接原生</a:t>
          </a:r>
          <a:r>
            <a:rPr lang="en-US" dirty="0"/>
            <a:t>API</a:t>
          </a:r>
        </a:p>
      </dgm:t>
    </dgm:pt>
    <dgm:pt modelId="{5B8DAAD7-DFC0-46D6-A0C4-DAFA7C283A83}" type="parTrans" cxnId="{05948B23-1AD0-43E8-A74C-57E9B59F3050}">
      <dgm:prSet/>
      <dgm:spPr/>
      <dgm:t>
        <a:bodyPr/>
        <a:lstStyle/>
        <a:p>
          <a:endParaRPr lang="en-US"/>
        </a:p>
      </dgm:t>
    </dgm:pt>
    <dgm:pt modelId="{92B80D67-74A1-41E1-A77E-E42C5540537F}" type="sibTrans" cxnId="{05948B23-1AD0-43E8-A74C-57E9B59F3050}">
      <dgm:prSet/>
      <dgm:spPr/>
      <dgm:t>
        <a:bodyPr/>
        <a:lstStyle/>
        <a:p>
          <a:endParaRPr lang="en-US"/>
        </a:p>
      </dgm:t>
    </dgm:pt>
    <dgm:pt modelId="{2DE984EF-FA76-4073-9E47-A35F451717E9}">
      <dgm:prSet/>
      <dgm:spPr/>
      <dgm:t>
        <a:bodyPr/>
        <a:lstStyle/>
        <a:p>
          <a:r>
            <a:rPr lang="zh-CN" dirty="0"/>
            <a:t>离线存储。解决因网速</a:t>
          </a:r>
          <a:r>
            <a:rPr lang="en-US" dirty="0"/>
            <a:t>/</a:t>
          </a:r>
          <a:r>
            <a:rPr lang="zh-CN" dirty="0"/>
            <a:t>设备性能。</a:t>
          </a:r>
          <a:endParaRPr lang="en-US" dirty="0"/>
        </a:p>
      </dgm:t>
    </dgm:pt>
    <dgm:pt modelId="{11734839-F3D7-4F47-A0FA-310FD47B662A}" type="parTrans" cxnId="{A3E0AB9F-AADB-4CDE-963F-24CF6CD1E012}">
      <dgm:prSet/>
      <dgm:spPr/>
      <dgm:t>
        <a:bodyPr/>
        <a:lstStyle/>
        <a:p>
          <a:endParaRPr lang="en-US"/>
        </a:p>
      </dgm:t>
    </dgm:pt>
    <dgm:pt modelId="{BE411914-2DC9-4014-8C74-86A0E7A826E1}" type="sibTrans" cxnId="{A3E0AB9F-AADB-4CDE-963F-24CF6CD1E012}">
      <dgm:prSet/>
      <dgm:spPr/>
      <dgm:t>
        <a:bodyPr/>
        <a:lstStyle/>
        <a:p>
          <a:endParaRPr lang="en-US"/>
        </a:p>
      </dgm:t>
    </dgm:pt>
    <dgm:pt modelId="{90BE0027-1435-45DF-8C1D-E6878F507F77}">
      <dgm:prSet/>
      <dgm:spPr/>
      <dgm:t>
        <a:bodyPr/>
        <a:lstStyle/>
        <a:p>
          <a:r>
            <a:rPr lang="zh-CN" b="1" dirty="0"/>
            <a:t>混合开发的痛点：加载</a:t>
          </a:r>
          <a:r>
            <a:rPr lang="zh-CN" altLang="en-US" b="1" dirty="0"/>
            <a:t>复杂的页面依然</a:t>
          </a:r>
          <a:r>
            <a:rPr lang="zh-CN" b="1" dirty="0"/>
            <a:t>白屏，交互不流畅。</a:t>
          </a:r>
          <a:endParaRPr lang="en-US" dirty="0"/>
        </a:p>
      </dgm:t>
    </dgm:pt>
    <dgm:pt modelId="{76B96506-57F5-45DC-B9E0-7C6CD6CACE87}" type="parTrans" cxnId="{4DB35650-DE18-4549-BCA1-332196E98CC3}">
      <dgm:prSet/>
      <dgm:spPr/>
      <dgm:t>
        <a:bodyPr/>
        <a:lstStyle/>
        <a:p>
          <a:endParaRPr lang="en-US"/>
        </a:p>
      </dgm:t>
    </dgm:pt>
    <dgm:pt modelId="{B08B7AB6-E259-4A47-809F-C74BD7B79FCD}" type="sibTrans" cxnId="{4DB35650-DE18-4549-BCA1-332196E98CC3}">
      <dgm:prSet/>
      <dgm:spPr/>
      <dgm:t>
        <a:bodyPr/>
        <a:lstStyle/>
        <a:p>
          <a:endParaRPr lang="en-US"/>
        </a:p>
      </dgm:t>
    </dgm:pt>
    <dgm:pt modelId="{D1E89F72-4A18-454A-8DC2-11CD40AFF637}" type="pres">
      <dgm:prSet presAssocID="{6EABBDA0-49E1-44C1-BE0B-59981EEEC69D}" presName="linear" presStyleCnt="0">
        <dgm:presLayoutVars>
          <dgm:animLvl val="lvl"/>
          <dgm:resizeHandles val="exact"/>
        </dgm:presLayoutVars>
      </dgm:prSet>
      <dgm:spPr/>
    </dgm:pt>
    <dgm:pt modelId="{C037EC81-8F71-4746-AFC1-FC0E83B3E40F}" type="pres">
      <dgm:prSet presAssocID="{1B2048ED-7EDE-45F1-99B4-9D8C0FBE99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93CBEF-BF48-4208-B439-5B33BD783A79}" type="pres">
      <dgm:prSet presAssocID="{28CDE2B1-39CF-42C0-A042-3B6A496A904F}" presName="spacer" presStyleCnt="0"/>
      <dgm:spPr/>
    </dgm:pt>
    <dgm:pt modelId="{FDB85C55-6B1F-49B7-A84C-E137A66B0D44}" type="pres">
      <dgm:prSet presAssocID="{A3EF66A1-85FF-498E-A8D6-D4F9496BA9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43B671-354A-4934-AADB-10497B417544}" type="pres">
      <dgm:prSet presAssocID="{AB6689D1-026B-46D6-80E6-8CB714F02418}" presName="spacer" presStyleCnt="0"/>
      <dgm:spPr/>
    </dgm:pt>
    <dgm:pt modelId="{710AB945-D91F-4C18-8430-C30613C1186A}" type="pres">
      <dgm:prSet presAssocID="{54814924-A98D-4426-BE7B-42DB650125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A75856-71A4-4C25-8B17-B3B65F23F88A}" type="pres">
      <dgm:prSet presAssocID="{77FD2D79-2A00-4EF6-809F-AAAE29441263}" presName="spacer" presStyleCnt="0"/>
      <dgm:spPr/>
    </dgm:pt>
    <dgm:pt modelId="{874F26EE-F1DB-4453-ADF6-793A3F2065FF}" type="pres">
      <dgm:prSet presAssocID="{1EBAF5F2-0CE3-4293-AA44-0D3C6E33AAD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CFA098-BC21-4D57-958F-B9D1A304ADFE}" type="pres">
      <dgm:prSet presAssocID="{1EBAF5F2-0CE3-4293-AA44-0D3C6E33AA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D13204-8AB6-4E31-963A-5EEDD687E909}" srcId="{6EABBDA0-49E1-44C1-BE0B-59981EEEC69D}" destId="{54814924-A98D-4426-BE7B-42DB6501252A}" srcOrd="2" destOrd="0" parTransId="{915CB407-06F7-49F3-92B4-64259D034652}" sibTransId="{77FD2D79-2A00-4EF6-809F-AAAE29441263}"/>
    <dgm:cxn modelId="{7A93E412-86BE-4338-9349-76205D897F84}" type="presOf" srcId="{C2ED90C8-82BB-4721-A591-2036F7C9AA12}" destId="{12CFA098-BC21-4D57-958F-B9D1A304ADFE}" srcOrd="0" destOrd="0" presId="urn:microsoft.com/office/officeart/2005/8/layout/vList2"/>
    <dgm:cxn modelId="{28526A1E-1607-4827-815C-66525E18BB72}" type="presOf" srcId="{1EBAF5F2-0CE3-4293-AA44-0D3C6E33AADD}" destId="{874F26EE-F1DB-4453-ADF6-793A3F2065FF}" srcOrd="0" destOrd="0" presId="urn:microsoft.com/office/officeart/2005/8/layout/vList2"/>
    <dgm:cxn modelId="{05948B23-1AD0-43E8-A74C-57E9B59F3050}" srcId="{1EBAF5F2-0CE3-4293-AA44-0D3C6E33AADD}" destId="{C2ED90C8-82BB-4721-A591-2036F7C9AA12}" srcOrd="0" destOrd="0" parTransId="{5B8DAAD7-DFC0-46D6-A0C4-DAFA7C283A83}" sibTransId="{92B80D67-74A1-41E1-A77E-E42C5540537F}"/>
    <dgm:cxn modelId="{07612C2F-6EAD-400B-823D-1533AFECE76A}" type="presOf" srcId="{A3EF66A1-85FF-498E-A8D6-D4F9496BA9A8}" destId="{FDB85C55-6B1F-49B7-A84C-E137A66B0D44}" srcOrd="0" destOrd="0" presId="urn:microsoft.com/office/officeart/2005/8/layout/vList2"/>
    <dgm:cxn modelId="{6EBF205E-DE81-4D68-B2BB-654DE6481384}" type="presOf" srcId="{1B2048ED-7EDE-45F1-99B4-9D8C0FBE9997}" destId="{C037EC81-8F71-4746-AFC1-FC0E83B3E40F}" srcOrd="0" destOrd="0" presId="urn:microsoft.com/office/officeart/2005/8/layout/vList2"/>
    <dgm:cxn modelId="{4DB35650-DE18-4549-BCA1-332196E98CC3}" srcId="{1EBAF5F2-0CE3-4293-AA44-0D3C6E33AADD}" destId="{90BE0027-1435-45DF-8C1D-E6878F507F77}" srcOrd="2" destOrd="0" parTransId="{76B96506-57F5-45DC-B9E0-7C6CD6CACE87}" sibTransId="{B08B7AB6-E259-4A47-809F-C74BD7B79FCD}"/>
    <dgm:cxn modelId="{0264C554-FC87-4C5A-930A-5023CC9ADCF5}" type="presOf" srcId="{6EABBDA0-49E1-44C1-BE0B-59981EEEC69D}" destId="{D1E89F72-4A18-454A-8DC2-11CD40AFF637}" srcOrd="0" destOrd="0" presId="urn:microsoft.com/office/officeart/2005/8/layout/vList2"/>
    <dgm:cxn modelId="{05FEA381-1E43-4F0A-9EE0-AB303105D615}" srcId="{6EABBDA0-49E1-44C1-BE0B-59981EEEC69D}" destId="{1EBAF5F2-0CE3-4293-AA44-0D3C6E33AADD}" srcOrd="3" destOrd="0" parTransId="{D0773103-5E35-4087-A231-2589739F7C56}" sibTransId="{D9299134-0AE8-44BC-A08F-9D5DCC364744}"/>
    <dgm:cxn modelId="{213BB990-79F6-4701-8F90-89372BEB6B21}" type="presOf" srcId="{2DE984EF-FA76-4073-9E47-A35F451717E9}" destId="{12CFA098-BC21-4D57-958F-B9D1A304ADFE}" srcOrd="0" destOrd="1" presId="urn:microsoft.com/office/officeart/2005/8/layout/vList2"/>
    <dgm:cxn modelId="{A3E0AB9F-AADB-4CDE-963F-24CF6CD1E012}" srcId="{1EBAF5F2-0CE3-4293-AA44-0D3C6E33AADD}" destId="{2DE984EF-FA76-4073-9E47-A35F451717E9}" srcOrd="1" destOrd="0" parTransId="{11734839-F3D7-4F47-A0FA-310FD47B662A}" sibTransId="{BE411914-2DC9-4014-8C74-86A0E7A826E1}"/>
    <dgm:cxn modelId="{7C200EB9-C981-4610-A8D8-C33614931E11}" srcId="{6EABBDA0-49E1-44C1-BE0B-59981EEEC69D}" destId="{1B2048ED-7EDE-45F1-99B4-9D8C0FBE9997}" srcOrd="0" destOrd="0" parTransId="{3D1444D6-D6E1-4B12-8927-1D567CDEC90B}" sibTransId="{28CDE2B1-39CF-42C0-A042-3B6A496A904F}"/>
    <dgm:cxn modelId="{20D74FBF-CEAB-4FE1-8B28-B6A0D09B18D8}" srcId="{6EABBDA0-49E1-44C1-BE0B-59981EEEC69D}" destId="{A3EF66A1-85FF-498E-A8D6-D4F9496BA9A8}" srcOrd="1" destOrd="0" parTransId="{00112827-AB6E-4F43-A8D7-917E70BF3C7F}" sibTransId="{AB6689D1-026B-46D6-80E6-8CB714F02418}"/>
    <dgm:cxn modelId="{3D9EE7C6-8DBA-4883-8157-882BDB775CF7}" type="presOf" srcId="{54814924-A98D-4426-BE7B-42DB6501252A}" destId="{710AB945-D91F-4C18-8430-C30613C1186A}" srcOrd="0" destOrd="0" presId="urn:microsoft.com/office/officeart/2005/8/layout/vList2"/>
    <dgm:cxn modelId="{1D172DEF-EAED-45C4-ACF0-4DF923DADAA6}" type="presOf" srcId="{90BE0027-1435-45DF-8C1D-E6878F507F77}" destId="{12CFA098-BC21-4D57-958F-B9D1A304ADFE}" srcOrd="0" destOrd="2" presId="urn:microsoft.com/office/officeart/2005/8/layout/vList2"/>
    <dgm:cxn modelId="{D3E0E343-1388-4B68-A16A-0EAA77A9ED75}" type="presParOf" srcId="{D1E89F72-4A18-454A-8DC2-11CD40AFF637}" destId="{C037EC81-8F71-4746-AFC1-FC0E83B3E40F}" srcOrd="0" destOrd="0" presId="urn:microsoft.com/office/officeart/2005/8/layout/vList2"/>
    <dgm:cxn modelId="{9E7BAFF6-B9AE-498F-AB5E-2AEF47A1F075}" type="presParOf" srcId="{D1E89F72-4A18-454A-8DC2-11CD40AFF637}" destId="{7E93CBEF-BF48-4208-B439-5B33BD783A79}" srcOrd="1" destOrd="0" presId="urn:microsoft.com/office/officeart/2005/8/layout/vList2"/>
    <dgm:cxn modelId="{70B90E1B-E586-43C5-9F18-A6A8F24F9840}" type="presParOf" srcId="{D1E89F72-4A18-454A-8DC2-11CD40AFF637}" destId="{FDB85C55-6B1F-49B7-A84C-E137A66B0D44}" srcOrd="2" destOrd="0" presId="urn:microsoft.com/office/officeart/2005/8/layout/vList2"/>
    <dgm:cxn modelId="{596D4983-2369-4075-8C8E-0411B0F02923}" type="presParOf" srcId="{D1E89F72-4A18-454A-8DC2-11CD40AFF637}" destId="{B243B671-354A-4934-AADB-10497B417544}" srcOrd="3" destOrd="0" presId="urn:microsoft.com/office/officeart/2005/8/layout/vList2"/>
    <dgm:cxn modelId="{0CED30FD-D929-43F6-9E33-9E781B862BA0}" type="presParOf" srcId="{D1E89F72-4A18-454A-8DC2-11CD40AFF637}" destId="{710AB945-D91F-4C18-8430-C30613C1186A}" srcOrd="4" destOrd="0" presId="urn:microsoft.com/office/officeart/2005/8/layout/vList2"/>
    <dgm:cxn modelId="{5B6D0C65-2DF7-44AA-8150-FDADBEF92A69}" type="presParOf" srcId="{D1E89F72-4A18-454A-8DC2-11CD40AFF637}" destId="{DDA75856-71A4-4C25-8B17-B3B65F23F88A}" srcOrd="5" destOrd="0" presId="urn:microsoft.com/office/officeart/2005/8/layout/vList2"/>
    <dgm:cxn modelId="{44076E61-06DE-4D3F-8B6B-50BF379FB586}" type="presParOf" srcId="{D1E89F72-4A18-454A-8DC2-11CD40AFF637}" destId="{874F26EE-F1DB-4453-ADF6-793A3F2065FF}" srcOrd="6" destOrd="0" presId="urn:microsoft.com/office/officeart/2005/8/layout/vList2"/>
    <dgm:cxn modelId="{3A7DF926-2AB5-4126-9D66-422B12036E66}" type="presParOf" srcId="{D1E89F72-4A18-454A-8DC2-11CD40AFF637}" destId="{12CFA098-BC21-4D57-958F-B9D1A304ADF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0C75E-259F-4BA6-AEC4-6FA1521D4BF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0E271-1F3D-412B-97E8-E639B0FB1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EVENT_BUS </a:t>
          </a:r>
          <a:r>
            <a:rPr lang="zh-CN" dirty="0"/>
            <a:t>：处理</a:t>
          </a:r>
          <a:r>
            <a:rPr lang="en-US" dirty="0"/>
            <a:t>Page</a:t>
          </a:r>
          <a:r>
            <a:rPr lang="zh-CN" dirty="0"/>
            <a:t>之间通信</a:t>
          </a:r>
          <a:endParaRPr lang="en-US" dirty="0"/>
        </a:p>
      </dgm:t>
    </dgm:pt>
    <dgm:pt modelId="{F6592625-E5A3-4805-9DC6-8465BD8EBDE2}" type="parTrans" cxnId="{58294FAF-8D5A-412B-9AAA-2D88A2AC2A28}">
      <dgm:prSet/>
      <dgm:spPr/>
      <dgm:t>
        <a:bodyPr/>
        <a:lstStyle/>
        <a:p>
          <a:endParaRPr lang="en-US"/>
        </a:p>
      </dgm:t>
    </dgm:pt>
    <dgm:pt modelId="{F9E3B219-FB89-4D5A-8D0F-EF3209E1FC23}" type="sibTrans" cxnId="{58294FAF-8D5A-412B-9AAA-2D88A2AC2A28}">
      <dgm:prSet/>
      <dgm:spPr/>
      <dgm:t>
        <a:bodyPr/>
        <a:lstStyle/>
        <a:p>
          <a:endParaRPr lang="en-US"/>
        </a:p>
      </dgm:t>
    </dgm:pt>
    <dgm:pt modelId="{2980F061-DB51-49F7-A170-E6C23D9333FF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数据结构：</a:t>
          </a:r>
          <a:r>
            <a:rPr lang="en-US" dirty="0"/>
            <a:t>Map &lt;Key, Array&lt;T&gt;&gt;</a:t>
          </a:r>
        </a:p>
      </dgm:t>
    </dgm:pt>
    <dgm:pt modelId="{F34F9C0B-F2D7-4B6A-AD6E-EA26606CDBA3}" type="parTrans" cxnId="{6CFF15D6-9E1E-4B54-816E-2651FCD62ACB}">
      <dgm:prSet/>
      <dgm:spPr/>
      <dgm:t>
        <a:bodyPr/>
        <a:lstStyle/>
        <a:p>
          <a:endParaRPr lang="en-US"/>
        </a:p>
      </dgm:t>
    </dgm:pt>
    <dgm:pt modelId="{DE35311A-9234-49E5-91E1-33BC1F4DDFB3}" type="sibTrans" cxnId="{6CFF15D6-9E1E-4B54-816E-2651FCD62ACB}">
      <dgm:prSet/>
      <dgm:spPr/>
      <dgm:t>
        <a:bodyPr/>
        <a:lstStyle/>
        <a:p>
          <a:endParaRPr lang="en-US"/>
        </a:p>
      </dgm:t>
    </dgm:pt>
    <dgm:pt modelId="{7A280863-0796-43A9-BEDA-09DCEAC063C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方法： </a:t>
          </a:r>
          <a:r>
            <a:rPr lang="en-US" dirty="0"/>
            <a:t>Publish(key, data)</a:t>
          </a:r>
          <a:r>
            <a:rPr lang="zh-CN" dirty="0"/>
            <a:t>， </a:t>
          </a:r>
          <a:r>
            <a:rPr lang="en-US" altLang="zh-CN" dirty="0"/>
            <a:t>Subscribe</a:t>
          </a:r>
          <a:r>
            <a:rPr lang="en-US" dirty="0"/>
            <a:t>(key, callback)</a:t>
          </a:r>
        </a:p>
      </dgm:t>
    </dgm:pt>
    <dgm:pt modelId="{11C7E92A-621B-46C5-847D-649E8715FDBE}" type="parTrans" cxnId="{C9C3BE10-41FD-44BD-9856-FCA0BACB7004}">
      <dgm:prSet/>
      <dgm:spPr/>
      <dgm:t>
        <a:bodyPr/>
        <a:lstStyle/>
        <a:p>
          <a:endParaRPr lang="en-US"/>
        </a:p>
      </dgm:t>
    </dgm:pt>
    <dgm:pt modelId="{E809C79E-2844-4DBD-8463-6792F2C86642}" type="sibTrans" cxnId="{C9C3BE10-41FD-44BD-9856-FCA0BACB7004}">
      <dgm:prSet/>
      <dgm:spPr/>
      <dgm:t>
        <a:bodyPr/>
        <a:lstStyle/>
        <a:p>
          <a:endParaRPr lang="en-US"/>
        </a:p>
      </dgm:t>
    </dgm:pt>
    <dgm:pt modelId="{C47592F2-59F8-45CA-8042-AD9BCFDA6F06}" type="pres">
      <dgm:prSet presAssocID="{39B0C75E-259F-4BA6-AEC4-6FA1521D4BF4}" presName="root" presStyleCnt="0">
        <dgm:presLayoutVars>
          <dgm:dir/>
          <dgm:resizeHandles val="exact"/>
        </dgm:presLayoutVars>
      </dgm:prSet>
      <dgm:spPr/>
    </dgm:pt>
    <dgm:pt modelId="{A5176AA8-6497-4327-B02E-ACFF301DEC48}" type="pres">
      <dgm:prSet presAssocID="{68D0E271-1F3D-412B-97E8-E639B0FB10F1}" presName="compNode" presStyleCnt="0"/>
      <dgm:spPr/>
    </dgm:pt>
    <dgm:pt modelId="{BAB5C2C6-631A-4DE3-89DF-E46B58FE1BA4}" type="pres">
      <dgm:prSet presAssocID="{68D0E271-1F3D-412B-97E8-E639B0FB1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27C5A74A-F8DA-4666-AF58-507B1D29D945}" type="pres">
      <dgm:prSet presAssocID="{68D0E271-1F3D-412B-97E8-E639B0FB10F1}" presName="spaceRect" presStyleCnt="0"/>
      <dgm:spPr/>
    </dgm:pt>
    <dgm:pt modelId="{89758244-F79A-4428-A4E1-315ED12748F9}" type="pres">
      <dgm:prSet presAssocID="{68D0E271-1F3D-412B-97E8-E639B0FB10F1}" presName="textRect" presStyleLbl="revTx" presStyleIdx="0" presStyleCnt="3">
        <dgm:presLayoutVars>
          <dgm:chMax val="1"/>
          <dgm:chPref val="1"/>
        </dgm:presLayoutVars>
      </dgm:prSet>
      <dgm:spPr/>
    </dgm:pt>
    <dgm:pt modelId="{74F70815-AF4D-438E-82A5-1CD6B3A17C0E}" type="pres">
      <dgm:prSet presAssocID="{F9E3B219-FB89-4D5A-8D0F-EF3209E1FC23}" presName="sibTrans" presStyleCnt="0"/>
      <dgm:spPr/>
    </dgm:pt>
    <dgm:pt modelId="{D09A5BF3-211F-47E3-9B86-1ABAEE554C93}" type="pres">
      <dgm:prSet presAssocID="{2980F061-DB51-49F7-A170-E6C23D9333FF}" presName="compNode" presStyleCnt="0"/>
      <dgm:spPr/>
    </dgm:pt>
    <dgm:pt modelId="{29F047DC-61C2-4E48-B4F7-9F4B05210B1B}" type="pres">
      <dgm:prSet presAssocID="{2980F061-DB51-49F7-A170-E6C23D9333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26999BE-6630-405B-956A-6BAD07D14257}" type="pres">
      <dgm:prSet presAssocID="{2980F061-DB51-49F7-A170-E6C23D9333FF}" presName="spaceRect" presStyleCnt="0"/>
      <dgm:spPr/>
    </dgm:pt>
    <dgm:pt modelId="{B3BED8CE-A974-4CBE-90E1-876B98E9A9DB}" type="pres">
      <dgm:prSet presAssocID="{2980F061-DB51-49F7-A170-E6C23D9333FF}" presName="textRect" presStyleLbl="revTx" presStyleIdx="1" presStyleCnt="3">
        <dgm:presLayoutVars>
          <dgm:chMax val="1"/>
          <dgm:chPref val="1"/>
        </dgm:presLayoutVars>
      </dgm:prSet>
      <dgm:spPr/>
    </dgm:pt>
    <dgm:pt modelId="{83C22BB1-A51B-4ABB-9DE8-1A5F498CE220}" type="pres">
      <dgm:prSet presAssocID="{DE35311A-9234-49E5-91E1-33BC1F4DDFB3}" presName="sibTrans" presStyleCnt="0"/>
      <dgm:spPr/>
    </dgm:pt>
    <dgm:pt modelId="{93C4C453-CEB4-4BA8-9E6E-A13737482BAC}" type="pres">
      <dgm:prSet presAssocID="{7A280863-0796-43A9-BEDA-09DCEAC063C6}" presName="compNode" presStyleCnt="0"/>
      <dgm:spPr/>
    </dgm:pt>
    <dgm:pt modelId="{DBF368C9-48A9-47FD-811E-A2F2221708D7}" type="pres">
      <dgm:prSet presAssocID="{7A280863-0796-43A9-BEDA-09DCEAC063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616973-3F18-4289-98E8-3DEB0B213833}" type="pres">
      <dgm:prSet presAssocID="{7A280863-0796-43A9-BEDA-09DCEAC063C6}" presName="spaceRect" presStyleCnt="0"/>
      <dgm:spPr/>
    </dgm:pt>
    <dgm:pt modelId="{B3EE2E43-3DB0-4727-B0D5-19B1B1996A71}" type="pres">
      <dgm:prSet presAssocID="{7A280863-0796-43A9-BEDA-09DCEAC063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C3BE10-41FD-44BD-9856-FCA0BACB7004}" srcId="{39B0C75E-259F-4BA6-AEC4-6FA1521D4BF4}" destId="{7A280863-0796-43A9-BEDA-09DCEAC063C6}" srcOrd="2" destOrd="0" parTransId="{11C7E92A-621B-46C5-847D-649E8715FDBE}" sibTransId="{E809C79E-2844-4DBD-8463-6792F2C86642}"/>
    <dgm:cxn modelId="{48639D39-CF38-4C9B-AFC5-782BE1BBCEFD}" type="presOf" srcId="{2980F061-DB51-49F7-A170-E6C23D9333FF}" destId="{B3BED8CE-A974-4CBE-90E1-876B98E9A9DB}" srcOrd="0" destOrd="0" presId="urn:microsoft.com/office/officeart/2018/2/layout/IconLabelList"/>
    <dgm:cxn modelId="{8D7E5645-9457-4820-ACE3-2431ACB016AE}" type="presOf" srcId="{68D0E271-1F3D-412B-97E8-E639B0FB10F1}" destId="{89758244-F79A-4428-A4E1-315ED12748F9}" srcOrd="0" destOrd="0" presId="urn:microsoft.com/office/officeart/2018/2/layout/IconLabelList"/>
    <dgm:cxn modelId="{DC321D91-39FD-4E49-B284-791EAFFC32CC}" type="presOf" srcId="{39B0C75E-259F-4BA6-AEC4-6FA1521D4BF4}" destId="{C47592F2-59F8-45CA-8042-AD9BCFDA6F06}" srcOrd="0" destOrd="0" presId="urn:microsoft.com/office/officeart/2018/2/layout/IconLabelList"/>
    <dgm:cxn modelId="{58294FAF-8D5A-412B-9AAA-2D88A2AC2A28}" srcId="{39B0C75E-259F-4BA6-AEC4-6FA1521D4BF4}" destId="{68D0E271-1F3D-412B-97E8-E639B0FB10F1}" srcOrd="0" destOrd="0" parTransId="{F6592625-E5A3-4805-9DC6-8465BD8EBDE2}" sibTransId="{F9E3B219-FB89-4D5A-8D0F-EF3209E1FC23}"/>
    <dgm:cxn modelId="{6CFF15D6-9E1E-4B54-816E-2651FCD62ACB}" srcId="{39B0C75E-259F-4BA6-AEC4-6FA1521D4BF4}" destId="{2980F061-DB51-49F7-A170-E6C23D9333FF}" srcOrd="1" destOrd="0" parTransId="{F34F9C0B-F2D7-4B6A-AD6E-EA26606CDBA3}" sibTransId="{DE35311A-9234-49E5-91E1-33BC1F4DDFB3}"/>
    <dgm:cxn modelId="{F27D4EDD-5D09-480D-9E44-C334A41A35AA}" type="presOf" srcId="{7A280863-0796-43A9-BEDA-09DCEAC063C6}" destId="{B3EE2E43-3DB0-4727-B0D5-19B1B1996A71}" srcOrd="0" destOrd="0" presId="urn:microsoft.com/office/officeart/2018/2/layout/IconLabelList"/>
    <dgm:cxn modelId="{7EDEC0A2-A003-4079-9069-4B42C2B33B14}" type="presParOf" srcId="{C47592F2-59F8-45CA-8042-AD9BCFDA6F06}" destId="{A5176AA8-6497-4327-B02E-ACFF301DEC48}" srcOrd="0" destOrd="0" presId="urn:microsoft.com/office/officeart/2018/2/layout/IconLabelList"/>
    <dgm:cxn modelId="{08E3DB85-6F62-44FA-B0BE-B0E42C6E71A6}" type="presParOf" srcId="{A5176AA8-6497-4327-B02E-ACFF301DEC48}" destId="{BAB5C2C6-631A-4DE3-89DF-E46B58FE1BA4}" srcOrd="0" destOrd="0" presId="urn:microsoft.com/office/officeart/2018/2/layout/IconLabelList"/>
    <dgm:cxn modelId="{DFD4E833-5D2B-4465-873F-37081401D744}" type="presParOf" srcId="{A5176AA8-6497-4327-B02E-ACFF301DEC48}" destId="{27C5A74A-F8DA-4666-AF58-507B1D29D945}" srcOrd="1" destOrd="0" presId="urn:microsoft.com/office/officeart/2018/2/layout/IconLabelList"/>
    <dgm:cxn modelId="{3EE8B69C-19EF-40B9-8DF9-9AE02E242D68}" type="presParOf" srcId="{A5176AA8-6497-4327-B02E-ACFF301DEC48}" destId="{89758244-F79A-4428-A4E1-315ED12748F9}" srcOrd="2" destOrd="0" presId="urn:microsoft.com/office/officeart/2018/2/layout/IconLabelList"/>
    <dgm:cxn modelId="{2020495F-B2A2-4DF8-A3E4-D9FBD251EF89}" type="presParOf" srcId="{C47592F2-59F8-45CA-8042-AD9BCFDA6F06}" destId="{74F70815-AF4D-438E-82A5-1CD6B3A17C0E}" srcOrd="1" destOrd="0" presId="urn:microsoft.com/office/officeart/2018/2/layout/IconLabelList"/>
    <dgm:cxn modelId="{110F1D53-5F2A-4BFE-BF57-9ED1CF978F85}" type="presParOf" srcId="{C47592F2-59F8-45CA-8042-AD9BCFDA6F06}" destId="{D09A5BF3-211F-47E3-9B86-1ABAEE554C93}" srcOrd="2" destOrd="0" presId="urn:microsoft.com/office/officeart/2018/2/layout/IconLabelList"/>
    <dgm:cxn modelId="{00EEE216-03BE-418E-8825-538FC39D0481}" type="presParOf" srcId="{D09A5BF3-211F-47E3-9B86-1ABAEE554C93}" destId="{29F047DC-61C2-4E48-B4F7-9F4B05210B1B}" srcOrd="0" destOrd="0" presId="urn:microsoft.com/office/officeart/2018/2/layout/IconLabelList"/>
    <dgm:cxn modelId="{AF69A907-0FEB-446D-AF7F-15068344640C}" type="presParOf" srcId="{D09A5BF3-211F-47E3-9B86-1ABAEE554C93}" destId="{926999BE-6630-405B-956A-6BAD07D14257}" srcOrd="1" destOrd="0" presId="urn:microsoft.com/office/officeart/2018/2/layout/IconLabelList"/>
    <dgm:cxn modelId="{7DED3F56-7821-408D-840D-E0C55BF076CD}" type="presParOf" srcId="{D09A5BF3-211F-47E3-9B86-1ABAEE554C93}" destId="{B3BED8CE-A974-4CBE-90E1-876B98E9A9DB}" srcOrd="2" destOrd="0" presId="urn:microsoft.com/office/officeart/2018/2/layout/IconLabelList"/>
    <dgm:cxn modelId="{7A7F04A4-5A20-43B8-A0B3-DD1AB9F26BBD}" type="presParOf" srcId="{C47592F2-59F8-45CA-8042-AD9BCFDA6F06}" destId="{83C22BB1-A51B-4ABB-9DE8-1A5F498CE220}" srcOrd="3" destOrd="0" presId="urn:microsoft.com/office/officeart/2018/2/layout/IconLabelList"/>
    <dgm:cxn modelId="{BF4A6A31-8167-4712-86FF-226BFCBF677B}" type="presParOf" srcId="{C47592F2-59F8-45CA-8042-AD9BCFDA6F06}" destId="{93C4C453-CEB4-4BA8-9E6E-A13737482BAC}" srcOrd="4" destOrd="0" presId="urn:microsoft.com/office/officeart/2018/2/layout/IconLabelList"/>
    <dgm:cxn modelId="{A52C6E53-1458-4C78-829B-1043B3041BA8}" type="presParOf" srcId="{93C4C453-CEB4-4BA8-9E6E-A13737482BAC}" destId="{DBF368C9-48A9-47FD-811E-A2F2221708D7}" srcOrd="0" destOrd="0" presId="urn:microsoft.com/office/officeart/2018/2/layout/IconLabelList"/>
    <dgm:cxn modelId="{8FFBE237-E4DE-4C2E-ADB4-1B8D2A4F48B5}" type="presParOf" srcId="{93C4C453-CEB4-4BA8-9E6E-A13737482BAC}" destId="{B9616973-3F18-4289-98E8-3DEB0B213833}" srcOrd="1" destOrd="0" presId="urn:microsoft.com/office/officeart/2018/2/layout/IconLabelList"/>
    <dgm:cxn modelId="{826C936C-B78F-4411-9325-A3B5728146AD}" type="presParOf" srcId="{93C4C453-CEB4-4BA8-9E6E-A13737482BAC}" destId="{B3EE2E43-3DB0-4727-B0D5-19B1B1996A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31AE7-0974-4E3C-8A8B-43BC8038F9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3CF79E-E5BA-48CF-9C6C-DB5E47A3FB99}">
      <dgm:prSet/>
      <dgm:spPr/>
      <dgm:t>
        <a:bodyPr/>
        <a:lstStyle/>
        <a:p>
          <a:r>
            <a:rPr lang="zh-CN"/>
            <a:t>小程序：</a:t>
          </a:r>
          <a:endParaRPr lang="en-US"/>
        </a:p>
      </dgm:t>
    </dgm:pt>
    <dgm:pt modelId="{B2E36DDA-6E42-432B-A333-DB1F639D0468}" type="parTrans" cxnId="{87E15CDA-E07F-4069-AEF2-0836AEAD1D74}">
      <dgm:prSet/>
      <dgm:spPr/>
      <dgm:t>
        <a:bodyPr/>
        <a:lstStyle/>
        <a:p>
          <a:endParaRPr lang="en-US"/>
        </a:p>
      </dgm:t>
    </dgm:pt>
    <dgm:pt modelId="{6A48B51D-DF63-4BB9-B862-945257219D0D}" type="sibTrans" cxnId="{87E15CDA-E07F-4069-AEF2-0836AEAD1D74}">
      <dgm:prSet/>
      <dgm:spPr/>
      <dgm:t>
        <a:bodyPr/>
        <a:lstStyle/>
        <a:p>
          <a:endParaRPr lang="en-US"/>
        </a:p>
      </dgm:t>
    </dgm:pt>
    <dgm:pt modelId="{BDA5E639-5B4F-4825-8EBB-FEF1DBC6710D}">
      <dgm:prSet/>
      <dgm:spPr/>
      <dgm:t>
        <a:bodyPr/>
        <a:lstStyle/>
        <a:p>
          <a:r>
            <a:rPr lang="zh-CN"/>
            <a:t>采用双线程模型，视图部分和逻辑部分并行处理， 可加速页面的加载。</a:t>
          </a:r>
          <a:endParaRPr lang="en-US"/>
        </a:p>
      </dgm:t>
    </dgm:pt>
    <dgm:pt modelId="{C3A50031-A1D2-4F3E-AEFF-68F4849C622D}" type="parTrans" cxnId="{A0D9D85A-21A7-4916-BD99-F2D3E76A90DF}">
      <dgm:prSet/>
      <dgm:spPr/>
      <dgm:t>
        <a:bodyPr/>
        <a:lstStyle/>
        <a:p>
          <a:endParaRPr lang="en-US"/>
        </a:p>
      </dgm:t>
    </dgm:pt>
    <dgm:pt modelId="{0D18D378-7D8B-430D-BAC9-13C2F8210321}" type="sibTrans" cxnId="{A0D9D85A-21A7-4916-BD99-F2D3E76A90DF}">
      <dgm:prSet/>
      <dgm:spPr/>
      <dgm:t>
        <a:bodyPr/>
        <a:lstStyle/>
        <a:p>
          <a:endParaRPr lang="en-US"/>
        </a:p>
      </dgm:t>
    </dgm:pt>
    <dgm:pt modelId="{0458C20D-F652-440F-970B-A0FA77FA00DB}">
      <dgm:prSet/>
      <dgm:spPr/>
      <dgm:t>
        <a:bodyPr/>
        <a:lstStyle/>
        <a:p>
          <a:r>
            <a:rPr lang="zh-CN"/>
            <a:t>双线程底层采用</a:t>
          </a:r>
          <a:r>
            <a:rPr lang="en-US"/>
            <a:t>JSBRIDGE</a:t>
          </a:r>
          <a:r>
            <a:rPr lang="zh-CN"/>
            <a:t>以微信作为中转来通信。</a:t>
          </a:r>
          <a:endParaRPr lang="en-US"/>
        </a:p>
      </dgm:t>
    </dgm:pt>
    <dgm:pt modelId="{E330ADEC-BDE1-4B18-AFA1-9CCBF0293E1F}" type="parTrans" cxnId="{B10B53EE-4F6B-4951-A94A-C7BC7ADC794C}">
      <dgm:prSet/>
      <dgm:spPr/>
      <dgm:t>
        <a:bodyPr/>
        <a:lstStyle/>
        <a:p>
          <a:endParaRPr lang="en-US"/>
        </a:p>
      </dgm:t>
    </dgm:pt>
    <dgm:pt modelId="{DFE8586D-1F1A-436A-B08B-12B76F191065}" type="sibTrans" cxnId="{B10B53EE-4F6B-4951-A94A-C7BC7ADC794C}">
      <dgm:prSet/>
      <dgm:spPr/>
      <dgm:t>
        <a:bodyPr/>
        <a:lstStyle/>
        <a:p>
          <a:endParaRPr lang="en-US"/>
        </a:p>
      </dgm:t>
    </dgm:pt>
    <dgm:pt modelId="{18D332B5-CA0B-45C1-B7C7-10AF91100D51}">
      <dgm:prSet/>
      <dgm:spPr/>
      <dgm:t>
        <a:bodyPr/>
        <a:lstStyle/>
        <a:p>
          <a:r>
            <a:rPr lang="zh-CN"/>
            <a:t>框架设计思想：开发者只需要关心输入和输出</a:t>
          </a:r>
          <a:r>
            <a:rPr lang="en-US"/>
            <a:t>:</a:t>
          </a:r>
        </a:p>
      </dgm:t>
    </dgm:pt>
    <dgm:pt modelId="{29995BEA-7335-46CB-9AE0-0E0EC479F114}" type="parTrans" cxnId="{4BE72256-A010-4645-AAB4-3C64417D334D}">
      <dgm:prSet/>
      <dgm:spPr/>
      <dgm:t>
        <a:bodyPr/>
        <a:lstStyle/>
        <a:p>
          <a:endParaRPr lang="en-US"/>
        </a:p>
      </dgm:t>
    </dgm:pt>
    <dgm:pt modelId="{24DCB2E4-3803-4E80-9F03-CCF4A97390AC}" type="sibTrans" cxnId="{4BE72256-A010-4645-AAB4-3C64417D334D}">
      <dgm:prSet/>
      <dgm:spPr/>
      <dgm:t>
        <a:bodyPr/>
        <a:lstStyle/>
        <a:p>
          <a:endParaRPr lang="en-US"/>
        </a:p>
      </dgm:t>
    </dgm:pt>
    <dgm:pt modelId="{69847155-ABF6-4E29-851F-2ECF0C020917}">
      <dgm:prSet/>
      <dgm:spPr/>
      <dgm:t>
        <a:bodyPr/>
        <a:lstStyle/>
        <a:p>
          <a:r>
            <a:rPr lang="zh-CN"/>
            <a:t>输入：定义</a:t>
          </a:r>
          <a:r>
            <a:rPr lang="en-US"/>
            <a:t>WXML, WXSS</a:t>
          </a:r>
          <a:r>
            <a:rPr lang="zh-CN"/>
            <a:t>和配置</a:t>
          </a:r>
          <a:r>
            <a:rPr lang="en-US"/>
            <a:t>Page.js</a:t>
          </a:r>
          <a:r>
            <a:rPr lang="zh-CN"/>
            <a:t>中的数据和方法。</a:t>
          </a:r>
          <a:endParaRPr lang="en-US"/>
        </a:p>
      </dgm:t>
    </dgm:pt>
    <dgm:pt modelId="{D6679AE1-F821-4CB5-93A1-F9DAEC31E4A4}" type="parTrans" cxnId="{7DBCBB17-37D9-4EBC-A083-F294D7EC2850}">
      <dgm:prSet/>
      <dgm:spPr/>
      <dgm:t>
        <a:bodyPr/>
        <a:lstStyle/>
        <a:p>
          <a:endParaRPr lang="en-US"/>
        </a:p>
      </dgm:t>
    </dgm:pt>
    <dgm:pt modelId="{E54B3FC0-C8AE-4D6D-BE28-81B53883C955}" type="sibTrans" cxnId="{7DBCBB17-37D9-4EBC-A083-F294D7EC2850}">
      <dgm:prSet/>
      <dgm:spPr/>
      <dgm:t>
        <a:bodyPr/>
        <a:lstStyle/>
        <a:p>
          <a:endParaRPr lang="en-US"/>
        </a:p>
      </dgm:t>
    </dgm:pt>
    <dgm:pt modelId="{A0F9401C-79A3-49D6-8ACD-1A58600D19A4}">
      <dgm:prSet/>
      <dgm:spPr/>
      <dgm:t>
        <a:bodyPr/>
        <a:lstStyle/>
        <a:p>
          <a:r>
            <a:rPr lang="zh-CN"/>
            <a:t>输出：最终页面展示的效果</a:t>
          </a:r>
          <a:endParaRPr lang="en-US"/>
        </a:p>
      </dgm:t>
    </dgm:pt>
    <dgm:pt modelId="{87434897-A2E2-432C-AE39-3ED3D1F0F6DE}" type="parTrans" cxnId="{CFF3B905-EBDA-46AC-B24E-3DF60E578F57}">
      <dgm:prSet/>
      <dgm:spPr/>
      <dgm:t>
        <a:bodyPr/>
        <a:lstStyle/>
        <a:p>
          <a:endParaRPr lang="en-US"/>
        </a:p>
      </dgm:t>
    </dgm:pt>
    <dgm:pt modelId="{342B1176-7A3E-499A-BA35-D168129E369D}" type="sibTrans" cxnId="{CFF3B905-EBDA-46AC-B24E-3DF60E578F57}">
      <dgm:prSet/>
      <dgm:spPr/>
      <dgm:t>
        <a:bodyPr/>
        <a:lstStyle/>
        <a:p>
          <a:endParaRPr lang="en-US"/>
        </a:p>
      </dgm:t>
    </dgm:pt>
    <dgm:pt modelId="{82A31BA0-0BDF-4316-A48C-CEAE062E6E28}">
      <dgm:prSet/>
      <dgm:spPr/>
      <dgm:t>
        <a:bodyPr/>
        <a:lstStyle/>
        <a:p>
          <a:r>
            <a:rPr lang="zh-CN"/>
            <a:t>内部： 视图层和逻辑层的线程交互，数据驱动更新的实现，对开发者透明。</a:t>
          </a:r>
          <a:endParaRPr lang="en-US"/>
        </a:p>
      </dgm:t>
    </dgm:pt>
    <dgm:pt modelId="{06F8AA16-9DC4-407C-B413-899C3C8D05BD}" type="parTrans" cxnId="{3D926AB4-64AD-41DB-ABFA-CABD06DEA9B0}">
      <dgm:prSet/>
      <dgm:spPr/>
      <dgm:t>
        <a:bodyPr/>
        <a:lstStyle/>
        <a:p>
          <a:endParaRPr lang="en-US"/>
        </a:p>
      </dgm:t>
    </dgm:pt>
    <dgm:pt modelId="{03F42DE1-C85E-4F3E-94DF-5E29B094EF82}" type="sibTrans" cxnId="{3D926AB4-64AD-41DB-ABFA-CABD06DEA9B0}">
      <dgm:prSet/>
      <dgm:spPr/>
      <dgm:t>
        <a:bodyPr/>
        <a:lstStyle/>
        <a:p>
          <a:endParaRPr lang="en-US"/>
        </a:p>
      </dgm:t>
    </dgm:pt>
    <dgm:pt modelId="{3BB720AE-83E1-4458-9AB1-2ADEA82E189E}">
      <dgm:prSet/>
      <dgm:spPr/>
      <dgm:t>
        <a:bodyPr/>
        <a:lstStyle/>
        <a:p>
          <a:r>
            <a:rPr lang="zh-CN"/>
            <a:t>问题：</a:t>
          </a:r>
          <a:endParaRPr lang="en-US"/>
        </a:p>
      </dgm:t>
    </dgm:pt>
    <dgm:pt modelId="{E21D3451-8752-40AB-BE10-F311C45336E5}" type="parTrans" cxnId="{4938D6B7-21EF-45E8-B874-2799B5EE7DBC}">
      <dgm:prSet/>
      <dgm:spPr/>
      <dgm:t>
        <a:bodyPr/>
        <a:lstStyle/>
        <a:p>
          <a:endParaRPr lang="en-US"/>
        </a:p>
      </dgm:t>
    </dgm:pt>
    <dgm:pt modelId="{796772A2-51DE-4A7E-BF6A-1E861067C6EC}" type="sibTrans" cxnId="{4938D6B7-21EF-45E8-B874-2799B5EE7DBC}">
      <dgm:prSet/>
      <dgm:spPr/>
      <dgm:t>
        <a:bodyPr/>
        <a:lstStyle/>
        <a:p>
          <a:endParaRPr lang="en-US"/>
        </a:p>
      </dgm:t>
    </dgm:pt>
    <dgm:pt modelId="{F0807F5E-77D4-4B31-929A-54795D769A9A}">
      <dgm:prSet/>
      <dgm:spPr/>
      <dgm:t>
        <a:bodyPr/>
        <a:lstStyle/>
        <a:p>
          <a:r>
            <a:rPr lang="zh-CN" dirty="0"/>
            <a:t>双线程执行时的时序如何控制？</a:t>
          </a:r>
          <a:endParaRPr lang="en-US" dirty="0"/>
        </a:p>
      </dgm:t>
    </dgm:pt>
    <dgm:pt modelId="{C9A5E655-8D0F-4D50-84C9-BCDC6778B1E9}" type="parTrans" cxnId="{73635143-E664-450A-98FF-85B7927DCD43}">
      <dgm:prSet/>
      <dgm:spPr/>
      <dgm:t>
        <a:bodyPr/>
        <a:lstStyle/>
        <a:p>
          <a:endParaRPr lang="en-US"/>
        </a:p>
      </dgm:t>
    </dgm:pt>
    <dgm:pt modelId="{7E1E9E94-E600-48B8-8C35-9251F7ED1C20}" type="sibTrans" cxnId="{73635143-E664-450A-98FF-85B7927DCD43}">
      <dgm:prSet/>
      <dgm:spPr/>
      <dgm:t>
        <a:bodyPr/>
        <a:lstStyle/>
        <a:p>
          <a:endParaRPr lang="en-US"/>
        </a:p>
      </dgm:t>
    </dgm:pt>
    <dgm:pt modelId="{9435C200-F4BC-46BE-8233-9A4AA335BE1C}">
      <dgm:prSet/>
      <dgm:spPr/>
      <dgm:t>
        <a:bodyPr/>
        <a:lstStyle/>
        <a:p>
          <a:r>
            <a:rPr lang="zh-CN" altLang="en-US" dirty="0"/>
            <a:t>微信客户端如何管理使用过的小程序？</a:t>
          </a:r>
          <a:endParaRPr lang="en-US" dirty="0"/>
        </a:p>
      </dgm:t>
    </dgm:pt>
    <dgm:pt modelId="{5C215591-4ED9-493C-A152-911495AE5A8C}" type="parTrans" cxnId="{8E24496B-EA88-46DE-9BF7-7412C39CFA0F}">
      <dgm:prSet/>
      <dgm:spPr/>
    </dgm:pt>
    <dgm:pt modelId="{3363908C-B1E1-47B3-92B9-FCA76B59B3B8}" type="sibTrans" cxnId="{8E24496B-EA88-46DE-9BF7-7412C39CFA0F}">
      <dgm:prSet/>
      <dgm:spPr/>
    </dgm:pt>
    <dgm:pt modelId="{FB6120BA-1055-411B-AED1-C7A233374A45}">
      <dgm:prSet/>
      <dgm:spPr/>
      <dgm:t>
        <a:bodyPr/>
        <a:lstStyle/>
        <a:p>
          <a:r>
            <a:rPr lang="zh-CN" altLang="en-US" dirty="0"/>
            <a:t>小程序是否运行在单独进程？</a:t>
          </a:r>
          <a:endParaRPr lang="en-US" dirty="0"/>
        </a:p>
      </dgm:t>
    </dgm:pt>
    <dgm:pt modelId="{6AD403DA-E5E5-43A9-AF7D-DDAAFF919D3F}" type="parTrans" cxnId="{DBE6CAFD-3080-471C-80C2-D5E884843111}">
      <dgm:prSet/>
      <dgm:spPr/>
    </dgm:pt>
    <dgm:pt modelId="{8B18D41C-342E-4078-916B-1FD25CC889FB}" type="sibTrans" cxnId="{DBE6CAFD-3080-471C-80C2-D5E884843111}">
      <dgm:prSet/>
      <dgm:spPr/>
    </dgm:pt>
    <dgm:pt modelId="{711DCF29-FC02-4EB3-BE61-AB6516DD9158}" type="pres">
      <dgm:prSet presAssocID="{36C31AE7-0974-4E3C-8A8B-43BC8038F9A0}" presName="linear" presStyleCnt="0">
        <dgm:presLayoutVars>
          <dgm:animLvl val="lvl"/>
          <dgm:resizeHandles val="exact"/>
        </dgm:presLayoutVars>
      </dgm:prSet>
      <dgm:spPr/>
    </dgm:pt>
    <dgm:pt modelId="{A6938741-21AC-4B6F-80AA-881A971C65E3}" type="pres">
      <dgm:prSet presAssocID="{6E3CF79E-E5BA-48CF-9C6C-DB5E47A3FB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A78145-730C-4719-A5B6-A597EE4CD96D}" type="pres">
      <dgm:prSet presAssocID="{6E3CF79E-E5BA-48CF-9C6C-DB5E47A3FB99}" presName="childText" presStyleLbl="revTx" presStyleIdx="0" presStyleCnt="2">
        <dgm:presLayoutVars>
          <dgm:bulletEnabled val="1"/>
        </dgm:presLayoutVars>
      </dgm:prSet>
      <dgm:spPr/>
    </dgm:pt>
    <dgm:pt modelId="{B5F9BC4D-25AA-4161-84A8-EB8980B427A3}" type="pres">
      <dgm:prSet presAssocID="{3BB720AE-83E1-4458-9AB1-2ADEA82E189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9B1712-0ADF-467F-A8FE-D10985724C9C}" type="pres">
      <dgm:prSet presAssocID="{3BB720AE-83E1-4458-9AB1-2ADEA82E189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FF3B905-EBDA-46AC-B24E-3DF60E578F57}" srcId="{18D332B5-CA0B-45C1-B7C7-10AF91100D51}" destId="{A0F9401C-79A3-49D6-8ACD-1A58600D19A4}" srcOrd="1" destOrd="0" parTransId="{87434897-A2E2-432C-AE39-3ED3D1F0F6DE}" sibTransId="{342B1176-7A3E-499A-BA35-D168129E369D}"/>
    <dgm:cxn modelId="{B6F14F12-EF7C-4B61-BFC9-325525B52F8C}" type="presOf" srcId="{F0807F5E-77D4-4B31-929A-54795D769A9A}" destId="{A69B1712-0ADF-467F-A8FE-D10985724C9C}" srcOrd="0" destOrd="0" presId="urn:microsoft.com/office/officeart/2005/8/layout/vList2"/>
    <dgm:cxn modelId="{7DBCBB17-37D9-4EBC-A083-F294D7EC2850}" srcId="{18D332B5-CA0B-45C1-B7C7-10AF91100D51}" destId="{69847155-ABF6-4E29-851F-2ECF0C020917}" srcOrd="0" destOrd="0" parTransId="{D6679AE1-F821-4CB5-93A1-F9DAEC31E4A4}" sibTransId="{E54B3FC0-C8AE-4D6D-BE28-81B53883C955}"/>
    <dgm:cxn modelId="{0DEF601C-0A12-412B-81D6-8E34545D2F80}" type="presOf" srcId="{6E3CF79E-E5BA-48CF-9C6C-DB5E47A3FB99}" destId="{A6938741-21AC-4B6F-80AA-881A971C65E3}" srcOrd="0" destOrd="0" presId="urn:microsoft.com/office/officeart/2005/8/layout/vList2"/>
    <dgm:cxn modelId="{2E6D062B-059F-4613-B641-3A7295002C2C}" type="presOf" srcId="{BDA5E639-5B4F-4825-8EBB-FEF1DBC6710D}" destId="{45A78145-730C-4719-A5B6-A597EE4CD96D}" srcOrd="0" destOrd="0" presId="urn:microsoft.com/office/officeart/2005/8/layout/vList2"/>
    <dgm:cxn modelId="{759DB05E-5A52-48A1-9D9C-1274F699EDB1}" type="presOf" srcId="{FB6120BA-1055-411B-AED1-C7A233374A45}" destId="{A69B1712-0ADF-467F-A8FE-D10985724C9C}" srcOrd="0" destOrd="2" presId="urn:microsoft.com/office/officeart/2005/8/layout/vList2"/>
    <dgm:cxn modelId="{0E5BBA5E-D7C1-4B20-B469-7AD12780D947}" type="presOf" srcId="{9435C200-F4BC-46BE-8233-9A4AA335BE1C}" destId="{A69B1712-0ADF-467F-A8FE-D10985724C9C}" srcOrd="0" destOrd="1" presId="urn:microsoft.com/office/officeart/2005/8/layout/vList2"/>
    <dgm:cxn modelId="{73635143-E664-450A-98FF-85B7927DCD43}" srcId="{3BB720AE-83E1-4458-9AB1-2ADEA82E189E}" destId="{F0807F5E-77D4-4B31-929A-54795D769A9A}" srcOrd="0" destOrd="0" parTransId="{C9A5E655-8D0F-4D50-84C9-BCDC6778B1E9}" sibTransId="{7E1E9E94-E600-48B8-8C35-9251F7ED1C20}"/>
    <dgm:cxn modelId="{1E1DBD4A-EC49-462A-9BDC-5B02EA67945F}" type="presOf" srcId="{18D332B5-CA0B-45C1-B7C7-10AF91100D51}" destId="{45A78145-730C-4719-A5B6-A597EE4CD96D}" srcOrd="0" destOrd="2" presId="urn:microsoft.com/office/officeart/2005/8/layout/vList2"/>
    <dgm:cxn modelId="{8E24496B-EA88-46DE-9BF7-7412C39CFA0F}" srcId="{3BB720AE-83E1-4458-9AB1-2ADEA82E189E}" destId="{9435C200-F4BC-46BE-8233-9A4AA335BE1C}" srcOrd="1" destOrd="0" parTransId="{5C215591-4ED9-493C-A152-911495AE5A8C}" sibTransId="{3363908C-B1E1-47B3-92B9-FCA76B59B3B8}"/>
    <dgm:cxn modelId="{162ED84E-DFEF-44D1-B09D-55B746FBB8CC}" type="presOf" srcId="{3BB720AE-83E1-4458-9AB1-2ADEA82E189E}" destId="{B5F9BC4D-25AA-4161-84A8-EB8980B427A3}" srcOrd="0" destOrd="0" presId="urn:microsoft.com/office/officeart/2005/8/layout/vList2"/>
    <dgm:cxn modelId="{4BE72256-A010-4645-AAB4-3C64417D334D}" srcId="{6E3CF79E-E5BA-48CF-9C6C-DB5E47A3FB99}" destId="{18D332B5-CA0B-45C1-B7C7-10AF91100D51}" srcOrd="2" destOrd="0" parTransId="{29995BEA-7335-46CB-9AE0-0E0EC479F114}" sibTransId="{24DCB2E4-3803-4E80-9F03-CCF4A97390AC}"/>
    <dgm:cxn modelId="{A0D9D85A-21A7-4916-BD99-F2D3E76A90DF}" srcId="{6E3CF79E-E5BA-48CF-9C6C-DB5E47A3FB99}" destId="{BDA5E639-5B4F-4825-8EBB-FEF1DBC6710D}" srcOrd="0" destOrd="0" parTransId="{C3A50031-A1D2-4F3E-AEFF-68F4849C622D}" sibTransId="{0D18D378-7D8B-430D-BAC9-13C2F8210321}"/>
    <dgm:cxn modelId="{0B26578E-DF3C-4551-98E4-DD271D3D1BCB}" type="presOf" srcId="{0458C20D-F652-440F-970B-A0FA77FA00DB}" destId="{45A78145-730C-4719-A5B6-A597EE4CD96D}" srcOrd="0" destOrd="1" presId="urn:microsoft.com/office/officeart/2005/8/layout/vList2"/>
    <dgm:cxn modelId="{2371EFA8-0766-4874-B59E-4B17672F9DE3}" type="presOf" srcId="{36C31AE7-0974-4E3C-8A8B-43BC8038F9A0}" destId="{711DCF29-FC02-4EB3-BE61-AB6516DD9158}" srcOrd="0" destOrd="0" presId="urn:microsoft.com/office/officeart/2005/8/layout/vList2"/>
    <dgm:cxn modelId="{7B93D6B1-D15B-4FF6-B20A-39CA4164D0CF}" type="presOf" srcId="{A0F9401C-79A3-49D6-8ACD-1A58600D19A4}" destId="{45A78145-730C-4719-A5B6-A597EE4CD96D}" srcOrd="0" destOrd="4" presId="urn:microsoft.com/office/officeart/2005/8/layout/vList2"/>
    <dgm:cxn modelId="{3D926AB4-64AD-41DB-ABFA-CABD06DEA9B0}" srcId="{6E3CF79E-E5BA-48CF-9C6C-DB5E47A3FB99}" destId="{82A31BA0-0BDF-4316-A48C-CEAE062E6E28}" srcOrd="3" destOrd="0" parTransId="{06F8AA16-9DC4-407C-B413-899C3C8D05BD}" sibTransId="{03F42DE1-C85E-4F3E-94DF-5E29B094EF82}"/>
    <dgm:cxn modelId="{CE26BAB6-6EE0-4D21-827B-E2B42B8F84DF}" type="presOf" srcId="{69847155-ABF6-4E29-851F-2ECF0C020917}" destId="{45A78145-730C-4719-A5B6-A597EE4CD96D}" srcOrd="0" destOrd="3" presId="urn:microsoft.com/office/officeart/2005/8/layout/vList2"/>
    <dgm:cxn modelId="{4938D6B7-21EF-45E8-B874-2799B5EE7DBC}" srcId="{36C31AE7-0974-4E3C-8A8B-43BC8038F9A0}" destId="{3BB720AE-83E1-4458-9AB1-2ADEA82E189E}" srcOrd="1" destOrd="0" parTransId="{E21D3451-8752-40AB-BE10-F311C45336E5}" sibTransId="{796772A2-51DE-4A7E-BF6A-1E861067C6EC}"/>
    <dgm:cxn modelId="{10F161BD-5575-4FD9-8530-61CC8867747D}" type="presOf" srcId="{82A31BA0-0BDF-4316-A48C-CEAE062E6E28}" destId="{45A78145-730C-4719-A5B6-A597EE4CD96D}" srcOrd="0" destOrd="5" presId="urn:microsoft.com/office/officeart/2005/8/layout/vList2"/>
    <dgm:cxn modelId="{87E15CDA-E07F-4069-AEF2-0836AEAD1D74}" srcId="{36C31AE7-0974-4E3C-8A8B-43BC8038F9A0}" destId="{6E3CF79E-E5BA-48CF-9C6C-DB5E47A3FB99}" srcOrd="0" destOrd="0" parTransId="{B2E36DDA-6E42-432B-A333-DB1F639D0468}" sibTransId="{6A48B51D-DF63-4BB9-B862-945257219D0D}"/>
    <dgm:cxn modelId="{B10B53EE-4F6B-4951-A94A-C7BC7ADC794C}" srcId="{6E3CF79E-E5BA-48CF-9C6C-DB5E47A3FB99}" destId="{0458C20D-F652-440F-970B-A0FA77FA00DB}" srcOrd="1" destOrd="0" parTransId="{E330ADEC-BDE1-4B18-AFA1-9CCBF0293E1F}" sibTransId="{DFE8586D-1F1A-436A-B08B-12B76F191065}"/>
    <dgm:cxn modelId="{DBE6CAFD-3080-471C-80C2-D5E884843111}" srcId="{3BB720AE-83E1-4458-9AB1-2ADEA82E189E}" destId="{FB6120BA-1055-411B-AED1-C7A233374A45}" srcOrd="2" destOrd="0" parTransId="{6AD403DA-E5E5-43A9-AF7D-DDAAFF919D3F}" sibTransId="{8B18D41C-342E-4078-916B-1FD25CC889FB}"/>
    <dgm:cxn modelId="{043E9E07-E25A-4807-B2AB-5AC6942EF48E}" type="presParOf" srcId="{711DCF29-FC02-4EB3-BE61-AB6516DD9158}" destId="{A6938741-21AC-4B6F-80AA-881A971C65E3}" srcOrd="0" destOrd="0" presId="urn:microsoft.com/office/officeart/2005/8/layout/vList2"/>
    <dgm:cxn modelId="{9D2E0F63-7C98-4E50-A03D-B88A5AFE28E8}" type="presParOf" srcId="{711DCF29-FC02-4EB3-BE61-AB6516DD9158}" destId="{45A78145-730C-4719-A5B6-A597EE4CD96D}" srcOrd="1" destOrd="0" presId="urn:microsoft.com/office/officeart/2005/8/layout/vList2"/>
    <dgm:cxn modelId="{05893EF1-B232-4173-BB00-60D7487B7690}" type="presParOf" srcId="{711DCF29-FC02-4EB3-BE61-AB6516DD9158}" destId="{B5F9BC4D-25AA-4161-84A8-EB8980B427A3}" srcOrd="2" destOrd="0" presId="urn:microsoft.com/office/officeart/2005/8/layout/vList2"/>
    <dgm:cxn modelId="{095C8283-D3B5-4EFD-97B8-E623695DE58F}" type="presParOf" srcId="{711DCF29-FC02-4EB3-BE61-AB6516DD9158}" destId="{A69B1712-0ADF-467F-A8FE-D10985724C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7EC81-8F71-4746-AFC1-FC0E83B3E40F}">
      <dsp:nvSpPr>
        <dsp:cNvPr id="0" name=""/>
        <dsp:cNvSpPr/>
      </dsp:nvSpPr>
      <dsp:spPr>
        <a:xfrm>
          <a:off x="0" y="7006"/>
          <a:ext cx="6263640" cy="995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原生开发：</a:t>
          </a:r>
          <a:r>
            <a:rPr lang="en-US" sz="2300" b="1" kern="1200" dirty="0"/>
            <a:t>Android</a:t>
          </a:r>
          <a:r>
            <a:rPr lang="zh-CN" sz="2300" b="1" kern="1200" dirty="0"/>
            <a:t>、</a:t>
          </a:r>
          <a:r>
            <a:rPr lang="en-US" sz="2300" b="1" kern="1200" dirty="0"/>
            <a:t>IOS</a:t>
          </a:r>
          <a:r>
            <a:rPr lang="zh-CN" sz="2300" b="1" kern="1200" dirty="0"/>
            <a:t>； 痛点：版本更新麻烦</a:t>
          </a:r>
          <a:endParaRPr lang="en-US" sz="2300" kern="1200" dirty="0"/>
        </a:p>
      </dsp:txBody>
      <dsp:txXfrm>
        <a:off x="48605" y="55611"/>
        <a:ext cx="6166430" cy="898460"/>
      </dsp:txXfrm>
    </dsp:sp>
    <dsp:sp modelId="{FDB85C55-6B1F-49B7-A84C-E137A66B0D44}">
      <dsp:nvSpPr>
        <dsp:cNvPr id="0" name=""/>
        <dsp:cNvSpPr/>
      </dsp:nvSpPr>
      <dsp:spPr>
        <a:xfrm>
          <a:off x="0" y="1068916"/>
          <a:ext cx="6263640" cy="995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/>
            <a:t>Html5</a:t>
          </a:r>
          <a:r>
            <a:rPr lang="zh-CN" sz="2300" b="1" kern="1200" dirty="0"/>
            <a:t>开发：浏览器内核渲染页面；痛点：页面交互不流畅</a:t>
          </a:r>
          <a:endParaRPr lang="en-US" sz="2300" kern="1200" dirty="0"/>
        </a:p>
      </dsp:txBody>
      <dsp:txXfrm>
        <a:off x="48605" y="1117521"/>
        <a:ext cx="6166430" cy="898460"/>
      </dsp:txXfrm>
    </dsp:sp>
    <dsp:sp modelId="{710AB945-D91F-4C18-8430-C30613C1186A}">
      <dsp:nvSpPr>
        <dsp:cNvPr id="0" name=""/>
        <dsp:cNvSpPr/>
      </dsp:nvSpPr>
      <dsp:spPr>
        <a:xfrm>
          <a:off x="0" y="2130826"/>
          <a:ext cx="6263640" cy="995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混合开发：</a:t>
          </a:r>
          <a:r>
            <a:rPr lang="en-US" sz="2300" b="1" kern="1200" dirty="0"/>
            <a:t>JS-SDK</a:t>
          </a:r>
          <a:r>
            <a:rPr lang="zh-CN" sz="2300" b="1" kern="1200" dirty="0"/>
            <a:t>；</a:t>
          </a:r>
          <a:endParaRPr lang="en-US" sz="2300" kern="1200" dirty="0"/>
        </a:p>
      </dsp:txBody>
      <dsp:txXfrm>
        <a:off x="48605" y="2179431"/>
        <a:ext cx="6166430" cy="898460"/>
      </dsp:txXfrm>
    </dsp:sp>
    <dsp:sp modelId="{874F26EE-F1DB-4453-ADF6-793A3F2065FF}">
      <dsp:nvSpPr>
        <dsp:cNvPr id="0" name=""/>
        <dsp:cNvSpPr/>
      </dsp:nvSpPr>
      <dsp:spPr>
        <a:xfrm>
          <a:off x="0" y="3192736"/>
          <a:ext cx="6263640" cy="995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混合开发的步骤：</a:t>
          </a:r>
          <a:endParaRPr lang="en-US" sz="2300" kern="1200"/>
        </a:p>
      </dsp:txBody>
      <dsp:txXfrm>
        <a:off x="48605" y="3241341"/>
        <a:ext cx="6166430" cy="898460"/>
      </dsp:txXfrm>
    </dsp:sp>
    <dsp:sp modelId="{12CFA098-BC21-4D57-958F-B9D1A304ADFE}">
      <dsp:nvSpPr>
        <dsp:cNvPr id="0" name=""/>
        <dsp:cNvSpPr/>
      </dsp:nvSpPr>
      <dsp:spPr>
        <a:xfrm>
          <a:off x="0" y="4188406"/>
          <a:ext cx="6263640" cy="1309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/>
            <a:t>提供一组可访问微信的原生能力</a:t>
          </a:r>
          <a:r>
            <a:rPr lang="en-US" sz="1800" kern="1200" dirty="0"/>
            <a:t>API</a:t>
          </a:r>
          <a:r>
            <a:rPr lang="zh-CN" sz="1800" kern="1200" dirty="0"/>
            <a:t>。 采用</a:t>
          </a:r>
          <a:r>
            <a:rPr lang="en-US" sz="1800" kern="1200" dirty="0" err="1"/>
            <a:t>JsBridge</a:t>
          </a:r>
          <a:r>
            <a:rPr lang="zh-CN" sz="1800" kern="1200" dirty="0"/>
            <a:t>方式桥接原生</a:t>
          </a:r>
          <a:r>
            <a:rPr lang="en-US" sz="18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kern="1200" dirty="0"/>
            <a:t>离线存储。解决因网速</a:t>
          </a:r>
          <a:r>
            <a:rPr lang="en-US" sz="1800" kern="1200" dirty="0"/>
            <a:t>/</a:t>
          </a:r>
          <a:r>
            <a:rPr lang="zh-CN" sz="1800" kern="1200" dirty="0"/>
            <a:t>设备性能。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800" b="1" kern="1200" dirty="0"/>
            <a:t>混合开发的痛点：加载</a:t>
          </a:r>
          <a:r>
            <a:rPr lang="zh-CN" altLang="en-US" sz="1800" b="1" kern="1200" dirty="0"/>
            <a:t>复杂的页面依然</a:t>
          </a:r>
          <a:r>
            <a:rPr lang="zh-CN" sz="1800" b="1" kern="1200" dirty="0"/>
            <a:t>白屏，交互不流畅。</a:t>
          </a:r>
          <a:endParaRPr lang="en-US" sz="1800" kern="1200" dirty="0"/>
        </a:p>
      </dsp:txBody>
      <dsp:txXfrm>
        <a:off x="0" y="4188406"/>
        <a:ext cx="6263640" cy="1309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C2C6-631A-4DE3-89DF-E46B58FE1BA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58244-F79A-4428-A4E1-315ED12748F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EVENT_BUS </a:t>
          </a:r>
          <a:r>
            <a:rPr lang="zh-CN" sz="2000" kern="1200" dirty="0"/>
            <a:t>：处理</a:t>
          </a:r>
          <a:r>
            <a:rPr lang="en-US" sz="2000" kern="1200" dirty="0"/>
            <a:t>Page</a:t>
          </a:r>
          <a:r>
            <a:rPr lang="zh-CN" sz="2000" kern="1200" dirty="0"/>
            <a:t>之间通信</a:t>
          </a:r>
          <a:endParaRPr lang="en-US" sz="2000" kern="1200" dirty="0"/>
        </a:p>
      </dsp:txBody>
      <dsp:txXfrm>
        <a:off x="417971" y="2644140"/>
        <a:ext cx="2889450" cy="720000"/>
      </dsp:txXfrm>
    </dsp:sp>
    <dsp:sp modelId="{29F047DC-61C2-4E48-B4F7-9F4B05210B1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D8CE-A974-4CBE-90E1-876B98E9A9D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数据结构：</a:t>
          </a:r>
          <a:r>
            <a:rPr lang="en-US" sz="2000" kern="1200" dirty="0"/>
            <a:t>Map &lt;Key, Array&lt;T&gt;&gt;</a:t>
          </a:r>
        </a:p>
      </dsp:txBody>
      <dsp:txXfrm>
        <a:off x="3813075" y="2644140"/>
        <a:ext cx="2889450" cy="720000"/>
      </dsp:txXfrm>
    </dsp:sp>
    <dsp:sp modelId="{DBF368C9-48A9-47FD-811E-A2F2221708D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E2E43-3DB0-4727-B0D5-19B1B1996A7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方法： </a:t>
          </a:r>
          <a:r>
            <a:rPr lang="en-US" sz="2000" kern="1200" dirty="0"/>
            <a:t>Publish(key, data)</a:t>
          </a:r>
          <a:r>
            <a:rPr lang="zh-CN" sz="2000" kern="1200" dirty="0"/>
            <a:t>， </a:t>
          </a:r>
          <a:r>
            <a:rPr lang="en-US" altLang="zh-CN" sz="2000" kern="1200" dirty="0"/>
            <a:t>Subscribe</a:t>
          </a:r>
          <a:r>
            <a:rPr lang="en-US" sz="2000" kern="1200" dirty="0"/>
            <a:t>(key, callback)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38741-21AC-4B6F-80AA-881A971C65E3}">
      <dsp:nvSpPr>
        <dsp:cNvPr id="0" name=""/>
        <dsp:cNvSpPr/>
      </dsp:nvSpPr>
      <dsp:spPr>
        <a:xfrm>
          <a:off x="0" y="33983"/>
          <a:ext cx="6263640" cy="631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小程序：</a:t>
          </a:r>
          <a:endParaRPr lang="en-US" sz="2400" kern="1200"/>
        </a:p>
      </dsp:txBody>
      <dsp:txXfrm>
        <a:off x="30842" y="64825"/>
        <a:ext cx="6201956" cy="570115"/>
      </dsp:txXfrm>
    </dsp:sp>
    <dsp:sp modelId="{45A78145-730C-4719-A5B6-A597EE4CD96D}">
      <dsp:nvSpPr>
        <dsp:cNvPr id="0" name=""/>
        <dsp:cNvSpPr/>
      </dsp:nvSpPr>
      <dsp:spPr>
        <a:xfrm>
          <a:off x="0" y="665783"/>
          <a:ext cx="6263640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采用双线程模型，视图部分和逻辑部分并行处理， 可加速页面的加载。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双线程底层采用</a:t>
          </a:r>
          <a:r>
            <a:rPr lang="en-US" sz="1900" kern="1200"/>
            <a:t>JSBRIDGE</a:t>
          </a:r>
          <a:r>
            <a:rPr lang="zh-CN" sz="1900" kern="1200"/>
            <a:t>以微信作为中转来通信。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框架设计思想：开发者只需要关心输入和输出</a:t>
          </a:r>
          <a:r>
            <a:rPr lang="en-US" sz="1900" kern="1200"/>
            <a:t>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输入：定义</a:t>
          </a:r>
          <a:r>
            <a:rPr lang="en-US" sz="1900" kern="1200"/>
            <a:t>WXML, WXSS</a:t>
          </a:r>
          <a:r>
            <a:rPr lang="zh-CN" sz="1900" kern="1200"/>
            <a:t>和配置</a:t>
          </a:r>
          <a:r>
            <a:rPr lang="en-US" sz="1900" kern="1200"/>
            <a:t>Page.js</a:t>
          </a:r>
          <a:r>
            <a:rPr lang="zh-CN" sz="1900" kern="1200"/>
            <a:t>中的数据和方法。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输出：最终页面展示的效果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/>
            <a:t>内部： 视图层和逻辑层的线程交互，数据驱动更新的实现，对开发者透明。</a:t>
          </a:r>
          <a:endParaRPr lang="en-US" sz="1900" kern="1200"/>
        </a:p>
      </dsp:txBody>
      <dsp:txXfrm>
        <a:off x="0" y="665783"/>
        <a:ext cx="6263640" cy="3080160"/>
      </dsp:txXfrm>
    </dsp:sp>
    <dsp:sp modelId="{B5F9BC4D-25AA-4161-84A8-EB8980B427A3}">
      <dsp:nvSpPr>
        <dsp:cNvPr id="0" name=""/>
        <dsp:cNvSpPr/>
      </dsp:nvSpPr>
      <dsp:spPr>
        <a:xfrm>
          <a:off x="0" y="3745944"/>
          <a:ext cx="6263640" cy="6317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问题：</a:t>
          </a:r>
          <a:endParaRPr lang="en-US" sz="2400" kern="1200"/>
        </a:p>
      </dsp:txBody>
      <dsp:txXfrm>
        <a:off x="30842" y="3776786"/>
        <a:ext cx="6201956" cy="570115"/>
      </dsp:txXfrm>
    </dsp:sp>
    <dsp:sp modelId="{A69B1712-0ADF-467F-A8FE-D10985724C9C}">
      <dsp:nvSpPr>
        <dsp:cNvPr id="0" name=""/>
        <dsp:cNvSpPr/>
      </dsp:nvSpPr>
      <dsp:spPr>
        <a:xfrm>
          <a:off x="0" y="4377744"/>
          <a:ext cx="6263640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900" kern="1200" dirty="0"/>
            <a:t>双线程执行时的时序如何控制？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微信客户端如何管理使用过的小程序？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小程序是否运行在单独进程？</a:t>
          </a:r>
          <a:endParaRPr lang="en-US" sz="1900" kern="1200" dirty="0"/>
        </a:p>
      </dsp:txBody>
      <dsp:txXfrm>
        <a:off x="0" y="4377744"/>
        <a:ext cx="6263640" cy="109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01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02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02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24575,'4'0'0,"5"0"0,6 0 0,-1 4 0,-2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03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03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17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17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17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0:36:17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E9DA-0620-44FD-850D-D1CE1BC806B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6A090-4F3C-4401-AFE1-DDEB314D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A090-4F3C-4401-AFE1-DDEB314D5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6A090-4F3C-4401-AFE1-DDEB314D5F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29A9-7113-4FDA-86A2-A9DAC01A8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3C4E-ECA0-46AB-8A2C-25C612C3D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72A4-AE20-4973-8EB9-7EB25A8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E735-AEEA-4D2E-805A-079B83A8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2E87-AFFA-4198-94B6-D50E6992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11A0-E106-4F4B-9427-10B0E03B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12AA2-A837-45B8-9C24-B07CCD80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408A-1E46-4BCE-A1F8-EF4065D8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F9F6-8344-4598-8C22-6B515D7F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C85A-AD13-45E0-8416-9ADF2320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6F4C-DAF0-4E0C-A43C-D55264606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1571E-91A8-4522-903F-600718F8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F5D8-6819-440C-B579-C3C25B18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BEC8-7F34-4133-B225-4BD9C5EA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E4F5-356C-4F7A-84FC-4A224DD1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C579-C8AC-41D4-99A7-87E879AA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7527-E3E2-42FA-9A36-FD610507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6484-E37B-4D5B-BBC0-DF3804F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F3D7-1CCD-41A8-99E8-3C2E54C8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D9C1-716B-40C5-B982-355B5D3F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B535-2AF4-42A0-AD0D-36F6BCD3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0F61-B7A1-4A52-9417-CE186224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A2FA-5DC4-437B-93DB-5F30418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3DED-DA4E-46A6-BCC8-29E16B0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B220-4660-4A9A-9870-1A92165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DF3-387A-4E9A-A96F-4DFA351F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BBCB-A86D-434B-9E90-14374BA4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A65F-FE6A-4A12-A972-D2B01F98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00A88-122C-4F45-80A5-E63C32E8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AF7-0B39-41AC-A849-A3F37B8A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77533-8B53-40B7-9FF0-2C5B7A62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825F-FF2E-4DCA-97E7-FAA76E6A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8569-4705-44F0-8BAE-C30F4350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C312-8B5A-4DA8-9FEE-54429B8E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F636B-91E8-4B67-B584-D3263D84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5EAA2-19D5-405E-9F4E-D086981AA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52AE-7630-4F9F-BBCD-64A3B105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F39E3-0D83-4E1F-974A-9E00C8FB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7B632-1F96-4FF7-B18B-379AD8D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3F1-129A-4753-BDCB-EAB7C34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FC7D8-E5F3-4C25-9E35-10C70660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7AB7C-84C0-412E-84EB-12321E4D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90108-BBB0-4D43-9D90-94B2260B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6DF6E-C22D-4F78-8D31-816DAC5C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A7538-4994-4571-8944-9FC378A5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F11D-0445-4417-AE8F-2E2D6FC2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67FD-5C61-4B7F-B760-E3C5C08F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B359-CE1A-440A-84DB-CBA2C6D9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932F-AA36-4101-BB76-82BDE34D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B4AB-7D7B-4694-8FCB-79D86852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9F75-EF57-40FB-9162-AA76FC19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ACBA-19B4-4A1B-892F-A336529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E2F-2BC1-4416-BB01-73E9B99F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D6AC-A7D3-47FD-BED0-53C319F48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D3C2-52C4-4D95-8967-42735BBE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8199-DBB3-4D82-BAA4-F4CFAEB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9319-F074-4DA5-A60B-CA8AB9AE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B569-1704-42B2-976C-F59DBBF7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E02C5-19C6-4375-9FD0-58A5A13A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5989-A246-455A-88B9-0B38EB5D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CD35-F130-4567-92D6-06312BA33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6DEA-F333-48A7-AAB0-F313E40B7E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475D-0A39-4518-B059-AC895E3A6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AD3F-3461-44CF-9F5B-0DEFAA80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3F28-DCEE-4E5D-B950-21AC6F3A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3.xml"/><Relationship Id="rId10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xamp/index/index?lang=zh_CN&amp;token=1870201697" TargetMode="External"/><Relationship Id="rId2" Type="http://schemas.openxmlformats.org/officeDocument/2006/relationships/hyperlink" Target="http://ec2d-jenkinsmaster-02.mypna.com:8080/job/Automotive-Release/job/VIVID-CN/job/vivid-insurance-mini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s.telenav.com:8443/pages/viewpage.action?pageId=262748460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0.png"/><Relationship Id="rId7" Type="http://schemas.openxmlformats.org/officeDocument/2006/relationships/diagramQuickStyle" Target="../diagrams/quickStyle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ustomXml" Target="../ink/ink9.xml"/><Relationship Id="rId9" Type="http://schemas.microsoft.com/office/2007/relationships/diagramDrawing" Target="../diagrams/drawing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C02875-D457-4487-AAF9-C9DA51EE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7CE62-FFF8-4F9E-AA17-16DE2293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小薇出行小程序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BB16E30-991E-4F15-ACB2-B8B98859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BE4AF7-F7F4-4565-B2BA-FFD0896B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37"/>
            <a:ext cx="7404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4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5B4F-01F0-4019-91E7-4BFE8974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8076E88-6C7A-40F4-95BF-CE8436D0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66" y="1825625"/>
            <a:ext cx="8083468" cy="4351338"/>
          </a:xfrm>
        </p:spPr>
      </p:pic>
    </p:spTree>
    <p:extLst>
      <p:ext uri="{BB962C8B-B14F-4D97-AF65-F5344CB8AC3E}">
        <p14:creationId xmlns:p14="http://schemas.microsoft.com/office/powerpoint/2010/main" val="145308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118-2BC1-4FFA-A1DF-6A8ADABC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逻辑层</a:t>
            </a:r>
            <a:r>
              <a:rPr lang="en-US" altLang="zh-CN" dirty="0"/>
              <a:t>:Page.js</a:t>
            </a:r>
            <a:r>
              <a:rPr lang="zh-CN" altLang="en-US" dirty="0"/>
              <a:t>。负责处理页面逻辑，由</a:t>
            </a:r>
            <a:r>
              <a:rPr lang="en-US" altLang="zh-CN" dirty="0"/>
              <a:t>JavaScript</a:t>
            </a:r>
            <a:r>
              <a:rPr lang="zh-CN" altLang="en-US" dirty="0"/>
              <a:t>语言编写。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1B8A-E6E0-4EE6-8E39-804A4088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8B0BD-FFDC-4BAA-87FE-F7C8AF8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0" y="1853754"/>
            <a:ext cx="9086063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7073-FBEE-40CB-967F-EEF9DAF7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页面生命周期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10EB-9D0D-42E9-90A8-B179B21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F4721-C700-4BFC-AE71-93277B79302F}"/>
                  </a:ext>
                </a:extLst>
              </p14:cNvPr>
              <p14:cNvContentPartPr/>
              <p14:nvPr/>
            </p14:nvContentPartPr>
            <p14:xfrm>
              <a:off x="2608600" y="138378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F4721-C700-4BFC-AE71-93277B793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960" y="13751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25042A-38B6-423C-ADEE-638341D93777}"/>
                  </a:ext>
                </a:extLst>
              </p14:cNvPr>
              <p14:cNvContentPartPr/>
              <p14:nvPr/>
            </p14:nvContentPartPr>
            <p14:xfrm>
              <a:off x="2667280" y="260886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25042A-38B6-423C-ADEE-638341D937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640" y="25998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9DAA1C-FB5E-48F4-9443-28E0739EB553}"/>
                  </a:ext>
                </a:extLst>
              </p14:cNvPr>
              <p14:cNvContentPartPr/>
              <p14:nvPr/>
            </p14:nvContentPartPr>
            <p14:xfrm>
              <a:off x="2986240" y="2172547"/>
              <a:ext cx="19800" cy="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9DAA1C-FB5E-48F4-9443-28E0739EB5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7240" y="2163547"/>
                <a:ext cx="37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81ED5D-5B1E-43D7-93B8-9689B14C997A}"/>
                  </a:ext>
                </a:extLst>
              </p14:cNvPr>
              <p14:cNvContentPartPr/>
              <p14:nvPr/>
            </p14:nvContentPartPr>
            <p14:xfrm>
              <a:off x="3061480" y="213870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81ED5D-5B1E-43D7-93B8-9689B14C9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840" y="21300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8B1E6E-536B-4C1C-AFD4-443C7F932E54}"/>
                  </a:ext>
                </a:extLst>
              </p14:cNvPr>
              <p14:cNvContentPartPr/>
              <p14:nvPr/>
            </p14:nvContentPartPr>
            <p14:xfrm>
              <a:off x="1944400" y="2206027"/>
              <a:ext cx="18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8B1E6E-536B-4C1C-AFD4-443C7F932E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5400" y="2197387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3571E7D-FD86-41BE-BDB9-1343B54A98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" y="1825625"/>
            <a:ext cx="6781800" cy="47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C7FB-6A57-43CC-8FCF-0A35CA7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onload()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48D0C-0AC3-4767-ACC2-9335D8F51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189" y="1825625"/>
            <a:ext cx="6985621" cy="4351338"/>
          </a:xfrm>
        </p:spPr>
      </p:pic>
    </p:spTree>
    <p:extLst>
      <p:ext uri="{BB962C8B-B14F-4D97-AF65-F5344CB8AC3E}">
        <p14:creationId xmlns:p14="http://schemas.microsoft.com/office/powerpoint/2010/main" val="270771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C88-B93F-4558-A413-A8B50267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视图层</a:t>
            </a:r>
            <a:r>
              <a:rPr lang="en-US" altLang="zh-CN" dirty="0"/>
              <a:t>: WXML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D4DF-175A-4FB1-8CE5-23E139440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572" y="1853755"/>
            <a:ext cx="8523215" cy="4261820"/>
          </a:xfrm>
        </p:spPr>
      </p:pic>
    </p:spTree>
    <p:extLst>
      <p:ext uri="{BB962C8B-B14F-4D97-AF65-F5344CB8AC3E}">
        <p14:creationId xmlns:p14="http://schemas.microsoft.com/office/powerpoint/2010/main" val="292032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A79A-F92F-4431-BE93-A715EBB2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视图层</a:t>
            </a:r>
            <a:r>
              <a:rPr lang="en-US" altLang="zh-CN" dirty="0"/>
              <a:t>: </a:t>
            </a:r>
            <a:r>
              <a:rPr lang="en-US" altLang="zh-CN" dirty="0" err="1"/>
              <a:t>wxss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D5EBC-D63E-4697-8F11-35CEA64D6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9550"/>
            <a:ext cx="7822326" cy="4093931"/>
          </a:xfrm>
        </p:spPr>
      </p:pic>
    </p:spTree>
    <p:extLst>
      <p:ext uri="{BB962C8B-B14F-4D97-AF65-F5344CB8AC3E}">
        <p14:creationId xmlns:p14="http://schemas.microsoft.com/office/powerpoint/2010/main" val="4329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21C40-2BFF-4FCD-AB0C-79DEB4CA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页面通信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6B9113-934D-48A3-A66E-34F26027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524F3ED-FB9B-4572-B7E5-ED38051E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75391"/>
            <a:ext cx="6539075" cy="31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8E575-CE9C-4A67-8469-E8B7D05C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路由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1E1B9E-2F7C-4325-82E7-77B03CE3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跳转页面时，携带数据。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614A9-1D6D-4855-A19D-BA070437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12" y="3446698"/>
            <a:ext cx="6463206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17FC-810E-4633-A0EC-99B2319C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路由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5DD853-5589-4937-80DB-EDA45689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数据接收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3FC07-0108-4F6F-A67C-FD446FDE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96" y="3446698"/>
            <a:ext cx="391863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9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8D3C-E7ED-4E7A-98C8-89ECF72C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EventBus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17EF96-3C45-4769-8F0A-3AA82CE9C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53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33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EAAE3-B72E-4A32-871C-4C7F79D8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项目的业务背景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FF4898-18E9-4367-B667-FB6CEAF0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7EFBD-52EA-44B7-99CB-CAB1F4E9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50" y="643467"/>
            <a:ext cx="5708311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8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E4E0F-3255-4B13-B83B-2E3CEC03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订阅事件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50C4C-30E4-4B20-A8C0-8203E0C4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9465E-CDB9-4069-AA7D-C75A875D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1" y="3446698"/>
            <a:ext cx="382820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146E7-D992-4184-BDE2-F2C3A3CE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发送事件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4D3A40-B006-4D0F-9615-524352B0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4262C-9303-4835-84CA-4935BDE6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94" y="3446698"/>
            <a:ext cx="372784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4649-6B34-496E-9332-34459C9B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取消订阅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00DFE2-9F1D-4948-84EB-61AF7B6B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39332-BF15-426D-A07A-9813D780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36" y="3446698"/>
            <a:ext cx="681735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15C51-1BDD-4D17-82EA-3A260637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小程序的发布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533-F2C0-4B24-9247-A4BC6AD9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endParaRPr lang="en-US" altLang="zh-CN" sz="2400" dirty="0">
              <a:solidFill>
                <a:srgbClr val="FEFFFF"/>
              </a:solidFill>
            </a:endParaRPr>
          </a:p>
          <a:p>
            <a:endParaRPr lang="en-US" altLang="zh-CN" sz="2400" dirty="0">
              <a:solidFill>
                <a:srgbClr val="FE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4A4F02-C248-41C7-BBE5-266EEE51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10000"/>
            <a:ext cx="6539075" cy="3318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77CF9-5DF7-4962-B1BF-62172B81DFDF}"/>
                  </a:ext>
                </a:extLst>
              </p14:cNvPr>
              <p14:cNvContentPartPr/>
              <p14:nvPr/>
            </p14:nvContentPartPr>
            <p14:xfrm>
              <a:off x="2776360" y="27345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77CF9-5DF7-4962-B1BF-62172B81D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720" y="27258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A0F2D3-3098-4082-A7C6-ED264200E079}"/>
                  </a:ext>
                </a:extLst>
              </p14:cNvPr>
              <p14:cNvContentPartPr/>
              <p14:nvPr/>
            </p14:nvContentPartPr>
            <p14:xfrm>
              <a:off x="1728040" y="254154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A0F2D3-3098-4082-A7C6-ED264200E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9040" y="25325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35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04F36-2E73-4225-953A-1F1E05AD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小程序发布的链接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EF2B2DF-7431-4E5F-83D2-EEC61884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  Jenkins</a:t>
            </a:r>
            <a:r>
              <a:rPr lang="zh-CN" altLang="en-US" sz="2200" dirty="0">
                <a:hlinkClick r:id="rId2"/>
              </a:rPr>
              <a:t>（编译、打包、上传代码）</a:t>
            </a:r>
            <a:endParaRPr lang="en-US" sz="2200" dirty="0">
              <a:hlinkClick r:id="rId2"/>
            </a:endParaRPr>
          </a:p>
          <a:p>
            <a:r>
              <a:rPr lang="en-US" sz="2200" dirty="0">
                <a:hlinkClick r:id="rId2"/>
              </a:rPr>
              <a:t>http://ec2d-jenkinsmaster-02.mypna.com:8080/job/Automotive-Release/job/VIVID-CN/job/vivid-insurance-miniapp/</a:t>
            </a:r>
            <a:endParaRPr lang="en-US" sz="2200" dirty="0"/>
          </a:p>
          <a:p>
            <a:endParaRPr lang="en-US" sz="2200" dirty="0"/>
          </a:p>
          <a:p>
            <a:r>
              <a:rPr lang="zh-CN" altLang="en-US" sz="2200" dirty="0"/>
              <a:t>小程序管理后台（正式发布）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https://mp.weixin.qq.com/wxamp/index/index?lang=zh_CN&amp;token=1870201697</a:t>
            </a:r>
            <a:endParaRPr lang="en-US" sz="2200" dirty="0"/>
          </a:p>
          <a:p>
            <a:endParaRPr lang="en-US" sz="2200" dirty="0"/>
          </a:p>
          <a:p>
            <a:r>
              <a:rPr lang="zh-CN" altLang="en-US" sz="2200" dirty="0"/>
              <a:t>文档</a:t>
            </a:r>
            <a:r>
              <a:rPr lang="en-US" sz="2200" dirty="0">
                <a:hlinkClick r:id="rId4"/>
              </a:rPr>
              <a:t>https://spaces.telenav.com:8443/pages/viewpage.action?pageId=262748460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075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15C51-1BDD-4D17-82EA-3A260637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zh-CN" altLang="en-US" sz="6000">
                <a:solidFill>
                  <a:schemeClr val="bg1"/>
                </a:solidFill>
              </a:rPr>
              <a:t>总结与问题</a:t>
            </a:r>
            <a:br>
              <a:rPr lang="en-US" altLang="zh-CN" sz="6000">
                <a:solidFill>
                  <a:schemeClr val="bg1"/>
                </a:solidFill>
              </a:rPr>
            </a:br>
            <a:endParaRPr lang="en-US" sz="6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77CF9-5DF7-4962-B1BF-62172B81DFDF}"/>
                  </a:ext>
                </a:extLst>
              </p14:cNvPr>
              <p14:cNvContentPartPr/>
              <p14:nvPr/>
            </p14:nvContentPartPr>
            <p14:xfrm>
              <a:off x="2776360" y="273450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77CF9-5DF7-4962-B1BF-62172B81D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720" y="27258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A0F2D3-3098-4082-A7C6-ED264200E079}"/>
                  </a:ext>
                </a:extLst>
              </p14:cNvPr>
              <p14:cNvContentPartPr/>
              <p14:nvPr/>
            </p14:nvContentPartPr>
            <p14:xfrm>
              <a:off x="1728040" y="254154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A0F2D3-3098-4082-A7C6-ED264200E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040" y="2532547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2DCC78-9B5D-4D78-BE86-FFADEAF03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0500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8824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052A-441C-4053-BD6C-BF4C6AD4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谢谢！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AEAF8-8149-408E-9AEA-64F48749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程序演示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C78-3EEE-45A9-9DB3-DFED9FB9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FC254F79-6E17-48AC-9F9E-3F683C6C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982" y="643467"/>
            <a:ext cx="5251646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1E9F-6F1B-40C5-B9B2-CCDAD25D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zh-CN" altLang="en-US" sz="6000">
                <a:solidFill>
                  <a:schemeClr val="bg1"/>
                </a:solidFill>
              </a:rPr>
              <a:t>小程序的由来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43B50-EA39-4F5C-97CE-8839D32E1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0162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8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81C42-C234-4EB6-B49E-2893A0B1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46" y="853665"/>
            <a:ext cx="4658147" cy="253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E6F13-F27F-4275-BCC9-BC44EE63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06" y="799843"/>
            <a:ext cx="4584469" cy="2636069"/>
          </a:xfrm>
          <a:prstGeom prst="rect">
            <a:avLst/>
          </a:prstGeom>
        </p:spPr>
      </p:pic>
      <p:sp>
        <p:nvSpPr>
          <p:cNvPr id="38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9DD71-4257-4971-83FC-C130352C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6" y="4267831"/>
            <a:ext cx="9716883" cy="1071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>
                <a:solidFill>
                  <a:srgbClr val="FEFFFF"/>
                </a:solidFill>
              </a:rPr>
              <a:t>网页渲染：浏览器的多进程架构</a:t>
            </a:r>
            <a:endParaRPr lang="en-US" sz="4800" dirty="0">
              <a:solidFill>
                <a:srgbClr val="FEFFFF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E1FCF-6D5B-4281-BB03-BD374569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kern="1200" dirty="0">
                <a:latin typeface="+mj-lt"/>
                <a:ea typeface="+mj-ea"/>
                <a:cs typeface="+mj-cs"/>
              </a:rPr>
              <a:t>网页渲染过程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B36FA78D-DD0B-4D36-A1C3-8EEF912C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BD1980E-6F3B-4FCA-8F4C-3A255878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994412"/>
            <a:ext cx="6155141" cy="28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174F-513A-42E2-B7BC-CC12C72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小程序框架：双线程模型的实现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FA53D8-0C8E-46C0-8A73-F34D002D2C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5546" y="1825625"/>
            <a:ext cx="61609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9D57BF-0C36-44E5-B253-05D19AB16B90}"/>
              </a:ext>
            </a:extLst>
          </p:cNvPr>
          <p:cNvSpPr/>
          <p:nvPr/>
        </p:nvSpPr>
        <p:spPr>
          <a:xfrm>
            <a:off x="981512" y="3707934"/>
            <a:ext cx="2260537" cy="1124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-font"/>
              </a:rPr>
              <a:t>在渲染层，宿主环境会把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-apple-system-font"/>
              </a:rPr>
              <a:t>WXML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-font"/>
              </a:rPr>
              <a:t>转化成对应的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-apple-system-font"/>
              </a:rPr>
              <a:t>JS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-font"/>
              </a:rPr>
              <a:t>对象，</a:t>
            </a:r>
          </a:p>
          <a:p>
            <a:br>
              <a:rPr lang="zh-CN" altLang="en-US" dirty="0"/>
            </a:b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49B48D-16EF-4E4F-89A8-000048CC7F31}"/>
              </a:ext>
            </a:extLst>
          </p:cNvPr>
          <p:cNvCxnSpPr/>
          <p:nvPr/>
        </p:nvCxnSpPr>
        <p:spPr>
          <a:xfrm>
            <a:off x="3288484" y="4362275"/>
            <a:ext cx="50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4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A0946-85A7-4775-A89B-78B1F68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项目结构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54A63B-B813-4EB5-B293-73C36185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B319F-EEF5-49C3-A8EE-1E7C511CD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99" y="-28574"/>
            <a:ext cx="759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C96E-A3BF-4C85-A164-B18E7720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项目目录结构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E4FB9-D702-41F3-A068-0B0A40A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420"/>
            <a:ext cx="10515600" cy="4065748"/>
          </a:xfrm>
        </p:spPr>
      </p:pic>
    </p:spTree>
    <p:extLst>
      <p:ext uri="{BB962C8B-B14F-4D97-AF65-F5344CB8AC3E}">
        <p14:creationId xmlns:p14="http://schemas.microsoft.com/office/powerpoint/2010/main" val="87728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645</Words>
  <Application>Microsoft Office PowerPoint</Application>
  <PresentationFormat>Widescreen</PresentationFormat>
  <Paragraphs>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-apple-system-font</vt:lpstr>
      <vt:lpstr>Arial</vt:lpstr>
      <vt:lpstr>Calibri</vt:lpstr>
      <vt:lpstr>Calibri Light</vt:lpstr>
      <vt:lpstr>Office Theme</vt:lpstr>
      <vt:lpstr>小薇出行小程序</vt:lpstr>
      <vt:lpstr>项目的业务背景</vt:lpstr>
      <vt:lpstr>程序演示</vt:lpstr>
      <vt:lpstr>小程序的由来</vt:lpstr>
      <vt:lpstr>网页渲染：浏览器的多进程架构</vt:lpstr>
      <vt:lpstr>网页渲染过程</vt:lpstr>
      <vt:lpstr>小程序框架：双线程模型的实现</vt:lpstr>
      <vt:lpstr>项目结构</vt:lpstr>
      <vt:lpstr>项目目录结构</vt:lpstr>
      <vt:lpstr>页面</vt:lpstr>
      <vt:lpstr>逻辑层:Page.js。负责处理页面逻辑，由JavaScript语言编写。</vt:lpstr>
      <vt:lpstr>页面生命周期</vt:lpstr>
      <vt:lpstr>onload()</vt:lpstr>
      <vt:lpstr>视图层: WXML</vt:lpstr>
      <vt:lpstr>视图层: wxss</vt:lpstr>
      <vt:lpstr>页面通信</vt:lpstr>
      <vt:lpstr>路由</vt:lpstr>
      <vt:lpstr>路由</vt:lpstr>
      <vt:lpstr>EventBus</vt:lpstr>
      <vt:lpstr>订阅事件</vt:lpstr>
      <vt:lpstr>发送事件</vt:lpstr>
      <vt:lpstr>取消订阅</vt:lpstr>
      <vt:lpstr>小程序的发布</vt:lpstr>
      <vt:lpstr>小程序发布的链接</vt:lpstr>
      <vt:lpstr>总结与问题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小程序开发体会</dc:title>
  <dc:creator>Zeng, Qiang</dc:creator>
  <cp:lastModifiedBy>Zeng, Qiang</cp:lastModifiedBy>
  <cp:revision>9</cp:revision>
  <dcterms:created xsi:type="dcterms:W3CDTF">2021-11-11T06:25:45Z</dcterms:created>
  <dcterms:modified xsi:type="dcterms:W3CDTF">2021-11-19T09:23:15Z</dcterms:modified>
</cp:coreProperties>
</file>