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 autoAdjust="0"/>
    <p:restoredTop sz="95634" autoAdjust="0"/>
  </p:normalViewPr>
  <p:slideViewPr>
    <p:cSldViewPr snapToGrid="0">
      <p:cViewPr>
        <p:scale>
          <a:sx n="113" d="100"/>
          <a:sy n="113" d="100"/>
        </p:scale>
        <p:origin x="656" y="32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8/10/relationships/authors" Target="authors.xml"/><Relationship Id="rId14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Helena Holý</c:v>
                </c:pt>
                <c:pt idx="1">
                  <c:v>Richard Cunningham</c:v>
                </c:pt>
                <c:pt idx="2">
                  <c:v>Luis Rojas</c:v>
                </c:pt>
                <c:pt idx="3">
                  <c:v>Ladislav Kovács</c:v>
                </c:pt>
                <c:pt idx="4">
                  <c:v>Hugh O'Reilly</c:v>
                </c:pt>
                <c:pt idx="5">
                  <c:v>Julia Barnett</c:v>
                </c:pt>
                <c:pt idx="6">
                  <c:v>Frank Ralston</c:v>
                </c:pt>
                <c:pt idx="7">
                  <c:v>Fynn Zimmermann</c:v>
                </c:pt>
                <c:pt idx="8">
                  <c:v>Astrid Gruber</c:v>
                </c:pt>
                <c:pt idx="9">
                  <c:v>Victor Stevens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49.620000000000005</c:v>
                </c:pt>
                <c:pt idx="1">
                  <c:v>47.620000000000005</c:v>
                </c:pt>
                <c:pt idx="2">
                  <c:v>46.62</c:v>
                </c:pt>
                <c:pt idx="3">
                  <c:v>45.62</c:v>
                </c:pt>
                <c:pt idx="4">
                  <c:v>45.62</c:v>
                </c:pt>
                <c:pt idx="5">
                  <c:v>43.620000000000005</c:v>
                </c:pt>
                <c:pt idx="6">
                  <c:v>43.62</c:v>
                </c:pt>
                <c:pt idx="7">
                  <c:v>43.62</c:v>
                </c:pt>
                <c:pt idx="8">
                  <c:v>42.62</c:v>
                </c:pt>
                <c:pt idx="9">
                  <c:v>42.62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FE2E-2511-CA28-8FB5-18F6DD83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AF0BE-B535-420B-31BC-7722FDEE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5DD5B-74C4-B2B0-5CB1-CFBDB705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6076-BA94-D9FC-23CC-620BDEEA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4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5A63EF3E-EE23-DD43-1AAF-5ED1F44A28DD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158864" y="2103301"/>
            <a:ext cx="5171891" cy="38703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4B10E8-524F-8576-B158-43DC3C02F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5413" y="2105025"/>
            <a:ext cx="4462634" cy="31580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5A63EF3E-EE23-DD43-1AAF-5ED1F44A28DD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158864" y="1966360"/>
            <a:ext cx="9779183" cy="272354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4B10E8-524F-8576-B158-43DC3C02F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8864" y="4809826"/>
            <a:ext cx="6691174" cy="12670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  <p:sldLayoutId id="2147483680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the top 10 customers by sales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0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158864" y="2103301"/>
          <a:ext cx="5171891" cy="387032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Custom</vt:lpstr>
      <vt:lpstr>Basic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2024-03-09T08:33:41Z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