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League Spartan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117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74227"/>
            <a:ext cx="18328821" cy="10264140"/>
          </a:xfrm>
          <a:custGeom>
            <a:avLst/>
            <a:gdLst/>
            <a:ahLst/>
            <a:cxnLst/>
            <a:rect l="l" t="t" r="r" b="b"/>
            <a:pathLst>
              <a:path w="18328821" h="10264140">
                <a:moveTo>
                  <a:pt x="0" y="0"/>
                </a:moveTo>
                <a:lnTo>
                  <a:pt x="18328821" y="0"/>
                </a:lnTo>
                <a:lnTo>
                  <a:pt x="18328821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248804" y="1804701"/>
            <a:ext cx="10393587" cy="3880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70"/>
              </a:lnSpc>
            </a:pPr>
            <a:r>
              <a:rPr lang="en-US" sz="900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sims 4 e sua influência na minha trajetória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48804" y="9158113"/>
            <a:ext cx="7133196" cy="4318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5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Viviane dos Santos RA: 01242050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406397" y="4265097"/>
            <a:ext cx="4752387" cy="3316654"/>
          </a:xfrm>
          <a:custGeom>
            <a:avLst/>
            <a:gdLst/>
            <a:ahLst/>
            <a:cxnLst/>
            <a:rect l="l" t="t" r="r" b="b"/>
            <a:pathLst>
              <a:path w="4752387" h="3316654">
                <a:moveTo>
                  <a:pt x="0" y="0"/>
                </a:moveTo>
                <a:lnTo>
                  <a:pt x="4752387" y="0"/>
                </a:lnTo>
                <a:lnTo>
                  <a:pt x="4752387" y="3316655"/>
                </a:lnTo>
                <a:lnTo>
                  <a:pt x="0" y="331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492015" y="3932700"/>
            <a:ext cx="9445079" cy="453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Jogo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simulação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vida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real;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36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milhões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jogadores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redor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mundo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Milhares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possibilidades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Desafios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criados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pela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própria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comunidade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Fonte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bem-estar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conforto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862892" y="2482273"/>
            <a:ext cx="315857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784952" y="4559194"/>
            <a:ext cx="3340965" cy="3340965"/>
          </a:xfrm>
          <a:custGeom>
            <a:avLst/>
            <a:gdLst/>
            <a:ahLst/>
            <a:cxnLst/>
            <a:rect l="l" t="t" r="r" b="b"/>
            <a:pathLst>
              <a:path w="3340965" h="3340965">
                <a:moveTo>
                  <a:pt x="0" y="0"/>
                </a:moveTo>
                <a:lnTo>
                  <a:pt x="3340965" y="0"/>
                </a:lnTo>
                <a:lnTo>
                  <a:pt x="3340965" y="3340966"/>
                </a:lnTo>
                <a:lnTo>
                  <a:pt x="0" y="3340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2613556" y="4067620"/>
            <a:ext cx="6530444" cy="4505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Assistia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videos no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Youtube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Primeiro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computador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12;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Notebook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antigo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15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Conexão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comigo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mesma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Gosto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independente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13556" y="1862904"/>
            <a:ext cx="6108297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sims 4 na minha vida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340558" y="4170825"/>
            <a:ext cx="4180680" cy="4115357"/>
          </a:xfrm>
          <a:custGeom>
            <a:avLst/>
            <a:gdLst/>
            <a:ahLst/>
            <a:cxnLst/>
            <a:rect l="l" t="t" r="r" b="b"/>
            <a:pathLst>
              <a:path w="4180680" h="4115357">
                <a:moveTo>
                  <a:pt x="0" y="0"/>
                </a:moveTo>
                <a:lnTo>
                  <a:pt x="4180680" y="0"/>
                </a:lnTo>
                <a:lnTo>
                  <a:pt x="4180680" y="4115357"/>
                </a:lnTo>
                <a:lnTo>
                  <a:pt x="0" y="411535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1936441" y="4237779"/>
            <a:ext cx="8947733" cy="3743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Jogos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mais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jogados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mundo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Aborda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assustos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cotidiano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maneira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descontraida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Refúgio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do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mundo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real;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Relaxamento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diversão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936441" y="2020311"/>
            <a:ext cx="699375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 sustentável da ONU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781418" y="6239600"/>
            <a:ext cx="900901" cy="900901"/>
          </a:xfrm>
          <a:custGeom>
            <a:avLst/>
            <a:gdLst/>
            <a:ahLst/>
            <a:cxnLst/>
            <a:rect l="l" t="t" r="r" b="b"/>
            <a:pathLst>
              <a:path w="900901" h="900901">
                <a:moveTo>
                  <a:pt x="0" y="0"/>
                </a:moveTo>
                <a:lnTo>
                  <a:pt x="900901" y="0"/>
                </a:lnTo>
                <a:lnTo>
                  <a:pt x="900901" y="900901"/>
                </a:lnTo>
                <a:lnTo>
                  <a:pt x="0" y="9009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5993493" y="3527527"/>
            <a:ext cx="867171" cy="867171"/>
          </a:xfrm>
          <a:custGeom>
            <a:avLst/>
            <a:gdLst/>
            <a:ahLst/>
            <a:cxnLst/>
            <a:rect l="l" t="t" r="r" b="b"/>
            <a:pathLst>
              <a:path w="867171" h="867171">
                <a:moveTo>
                  <a:pt x="0" y="0"/>
                </a:moveTo>
                <a:lnTo>
                  <a:pt x="867171" y="0"/>
                </a:lnTo>
                <a:lnTo>
                  <a:pt x="867171" y="867171"/>
                </a:lnTo>
                <a:lnTo>
                  <a:pt x="0" y="867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2263952" y="4328023"/>
            <a:ext cx="9588633" cy="1457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Não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pertecimento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Insegurança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com meus interesse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pessoais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933450"/>
            <a:ext cx="699375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Dificuldade e superação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263952" y="3536178"/>
            <a:ext cx="3729541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3CB9E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Dificuldades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085607" y="6244178"/>
            <a:ext cx="3533957" cy="781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3CB9E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Superações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085607" y="7188499"/>
            <a:ext cx="6305577" cy="1457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Auto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pertencimento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;</a:t>
            </a:r>
          </a:p>
          <a:p>
            <a:pPr marL="647702" lvl="1" indent="-323851" algn="l">
              <a:lnSpc>
                <a:spcPts val="6000"/>
              </a:lnSpc>
              <a:buFont typeface="Arial"/>
              <a:buChar char="•"/>
            </a:pP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Conexão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comigo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-US" sz="3000" dirty="0" err="1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mesma</a:t>
            </a:r>
            <a:r>
              <a:rPr lang="en-US" sz="3000" dirty="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349683" y="4257196"/>
            <a:ext cx="9588633" cy="3848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00"/>
              </a:lnSpc>
            </a:pPr>
            <a:r>
              <a:rPr lang="en-US" sz="300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Agradeço aos meus pais, mas principalmente minha mãe por me dar apoio, por sustentar meu gosto e mesmo sem entender nada ouvir todas as minhas histórias dos meus jogos e me apoiar em todos os meus interesses desde o inicio.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996322" y="3125549"/>
            <a:ext cx="42953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Gratidão</a:t>
            </a:r>
          </a:p>
        </p:txBody>
      </p:sp>
      <p:sp>
        <p:nvSpPr>
          <p:cNvPr id="17" name="Freeform 17"/>
          <p:cNvSpPr/>
          <p:nvPr/>
        </p:nvSpPr>
        <p:spPr>
          <a:xfrm rot="245605">
            <a:off x="10940603" y="3244965"/>
            <a:ext cx="702152" cy="702152"/>
          </a:xfrm>
          <a:custGeom>
            <a:avLst/>
            <a:gdLst/>
            <a:ahLst/>
            <a:cxnLst/>
            <a:rect l="l" t="t" r="r" b="b"/>
            <a:pathLst>
              <a:path w="702152" h="702152">
                <a:moveTo>
                  <a:pt x="0" y="0"/>
                </a:moveTo>
                <a:lnTo>
                  <a:pt x="702151" y="0"/>
                </a:lnTo>
                <a:lnTo>
                  <a:pt x="702151" y="702151"/>
                </a:lnTo>
                <a:lnTo>
                  <a:pt x="0" y="7021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3167469" y="2140405"/>
            <a:ext cx="12716957" cy="6793557"/>
          </a:xfrm>
          <a:custGeom>
            <a:avLst/>
            <a:gdLst/>
            <a:ahLst/>
            <a:cxnLst/>
            <a:rect l="l" t="t" r="r" b="b"/>
            <a:pathLst>
              <a:path w="12716957" h="6793557">
                <a:moveTo>
                  <a:pt x="0" y="0"/>
                </a:moveTo>
                <a:lnTo>
                  <a:pt x="12716957" y="0"/>
                </a:lnTo>
                <a:lnTo>
                  <a:pt x="12716957" y="6793556"/>
                </a:lnTo>
                <a:lnTo>
                  <a:pt x="0" y="67935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390" b="-286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1465633" y="933450"/>
            <a:ext cx="523557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Modelagem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1002192" y="4608732"/>
            <a:ext cx="4294179" cy="3874785"/>
          </a:xfrm>
          <a:custGeom>
            <a:avLst/>
            <a:gdLst/>
            <a:ahLst/>
            <a:cxnLst/>
            <a:rect l="l" t="t" r="r" b="b"/>
            <a:pathLst>
              <a:path w="4294179" h="3874785">
                <a:moveTo>
                  <a:pt x="0" y="0"/>
                </a:moveTo>
                <a:lnTo>
                  <a:pt x="4294179" y="0"/>
                </a:lnTo>
                <a:lnTo>
                  <a:pt x="4294179" y="3874785"/>
                </a:lnTo>
                <a:lnTo>
                  <a:pt x="0" y="38747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7177" t="-12153" r="-36799" b="-9134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2416049" y="4150035"/>
            <a:ext cx="7783779" cy="1986930"/>
          </a:xfrm>
          <a:custGeom>
            <a:avLst/>
            <a:gdLst/>
            <a:ahLst/>
            <a:cxnLst/>
            <a:rect l="l" t="t" r="r" b="b"/>
            <a:pathLst>
              <a:path w="7783779" h="1986930">
                <a:moveTo>
                  <a:pt x="0" y="0"/>
                </a:moveTo>
                <a:lnTo>
                  <a:pt x="7783779" y="0"/>
                </a:lnTo>
                <a:lnTo>
                  <a:pt x="7783779" y="1986930"/>
                </a:lnTo>
                <a:lnTo>
                  <a:pt x="0" y="1986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2307" b="-58050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TextBox 17"/>
          <p:cNvSpPr txBox="1"/>
          <p:nvPr/>
        </p:nvSpPr>
        <p:spPr>
          <a:xfrm>
            <a:off x="2416049" y="1651377"/>
            <a:ext cx="526876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Ferramentas usadas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4990764">
            <a:off x="9655142" y="-5488897"/>
            <a:ext cx="6437583" cy="12249411"/>
            <a:chOff x="0" y="0"/>
            <a:chExt cx="812800" cy="154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1546593"/>
            </a:xfrm>
            <a:custGeom>
              <a:avLst/>
              <a:gdLst/>
              <a:ahLst/>
              <a:cxnLst/>
              <a:rect l="l" t="t" r="r" b="b"/>
              <a:pathLst>
                <a:path w="812800" h="1546593">
                  <a:moveTo>
                    <a:pt x="406400" y="0"/>
                  </a:moveTo>
                  <a:lnTo>
                    <a:pt x="812800" y="1546593"/>
                  </a:lnTo>
                  <a:lnTo>
                    <a:pt x="0" y="1546593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679961"/>
              <a:ext cx="558800" cy="7561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458899">
            <a:off x="-2406687" y="7315674"/>
            <a:ext cx="6486893" cy="5798192"/>
            <a:chOff x="0" y="0"/>
            <a:chExt cx="1708482" cy="15270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08482" cy="1527096"/>
            </a:xfrm>
            <a:custGeom>
              <a:avLst/>
              <a:gdLst/>
              <a:ahLst/>
              <a:cxnLst/>
              <a:rect l="l" t="t" r="r" b="b"/>
              <a:pathLst>
                <a:path w="1708482" h="1527096">
                  <a:moveTo>
                    <a:pt x="854241" y="0"/>
                  </a:moveTo>
                  <a:lnTo>
                    <a:pt x="1708482" y="1527096"/>
                  </a:lnTo>
                  <a:lnTo>
                    <a:pt x="0" y="1527096"/>
                  </a:lnTo>
                  <a:lnTo>
                    <a:pt x="854241" y="0"/>
                  </a:lnTo>
                  <a:close/>
                </a:path>
              </a:pathLst>
            </a:custGeom>
            <a:solidFill>
              <a:srgbClr val="4276B7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266950" y="670909"/>
              <a:ext cx="1174581" cy="7471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577828">
            <a:off x="-4058701" y="4660252"/>
            <a:ext cx="6185916" cy="3974128"/>
            <a:chOff x="0" y="0"/>
            <a:chExt cx="1107016" cy="7112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07016" cy="711200"/>
            </a:xfrm>
            <a:custGeom>
              <a:avLst/>
              <a:gdLst/>
              <a:ahLst/>
              <a:cxnLst/>
              <a:rect l="l" t="t" r="r" b="b"/>
              <a:pathLst>
                <a:path w="1107016" h="711200">
                  <a:moveTo>
                    <a:pt x="553508" y="0"/>
                  </a:moveTo>
                  <a:lnTo>
                    <a:pt x="1107016" y="711200"/>
                  </a:lnTo>
                  <a:lnTo>
                    <a:pt x="0" y="711200"/>
                  </a:lnTo>
                  <a:lnTo>
                    <a:pt x="553508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2971" y="292100"/>
              <a:ext cx="761073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5296371" y="310773"/>
            <a:ext cx="2781314" cy="1435854"/>
          </a:xfrm>
          <a:custGeom>
            <a:avLst/>
            <a:gdLst/>
            <a:ahLst/>
            <a:cxnLst/>
            <a:rect l="l" t="t" r="r" b="b"/>
            <a:pathLst>
              <a:path w="2781314" h="1435854">
                <a:moveTo>
                  <a:pt x="0" y="0"/>
                </a:moveTo>
                <a:lnTo>
                  <a:pt x="2781315" y="0"/>
                </a:lnTo>
                <a:lnTo>
                  <a:pt x="2781315" y="1435854"/>
                </a:lnTo>
                <a:lnTo>
                  <a:pt x="0" y="143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2" name="Group 12"/>
          <p:cNvGrpSpPr/>
          <p:nvPr/>
        </p:nvGrpSpPr>
        <p:grpSpPr>
          <a:xfrm rot="-3517258">
            <a:off x="5413888" y="-1987064"/>
            <a:ext cx="4541861" cy="3974128"/>
            <a:chOff x="0" y="0"/>
            <a:chExt cx="812800" cy="7112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CB9E1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0052135" y="4379447"/>
            <a:ext cx="4115262" cy="4115262"/>
          </a:xfrm>
          <a:custGeom>
            <a:avLst/>
            <a:gdLst/>
            <a:ahLst/>
            <a:cxnLst/>
            <a:rect l="l" t="t" r="r" b="b"/>
            <a:pathLst>
              <a:path w="4115262" h="4115262">
                <a:moveTo>
                  <a:pt x="0" y="0"/>
                </a:moveTo>
                <a:lnTo>
                  <a:pt x="4115262" y="0"/>
                </a:lnTo>
                <a:lnTo>
                  <a:pt x="4115262" y="4115262"/>
                </a:lnTo>
                <a:lnTo>
                  <a:pt x="0" y="41152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3660454" y="4725935"/>
            <a:ext cx="7408283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05293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Muito obrigada!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660454" y="3376453"/>
            <a:ext cx="7408283" cy="1368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sz="7999">
                <a:solidFill>
                  <a:srgbClr val="4276B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Badeesh!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Personalizar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League Spartan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MyPlumbob</dc:title>
  <cp:lastModifiedBy>VIVIANE DOS SANTOS .</cp:lastModifiedBy>
  <cp:revision>2</cp:revision>
  <dcterms:created xsi:type="dcterms:W3CDTF">2006-08-16T00:00:00Z</dcterms:created>
  <dcterms:modified xsi:type="dcterms:W3CDTF">2024-11-27T01:52:39Z</dcterms:modified>
  <dc:identifier>DAGXiNtoK9o</dc:identifier>
</cp:coreProperties>
</file>