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RISC and CISC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N"/>
              <a:t>Reduced Instruction Set Architecture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N"/>
              <a:t>&amp;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N"/>
              <a:t>Complex Instruction Set Architecture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0" y="116632"/>
            <a:ext cx="91440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RISC Overlapped Register Windows</a:t>
            </a:r>
            <a:endParaRPr sz="400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-36512" y="692696"/>
            <a:ext cx="4546848" cy="616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69875" lvl="0" marL="269875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800"/>
              <a:t>The overlapped register windows system has a total of 74 registers. </a:t>
            </a:r>
            <a:endParaRPr sz="2800"/>
          </a:p>
          <a:p>
            <a:pPr indent="-269875" lvl="0" marL="269875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800"/>
              <a:t>Registers RO through R9 are global registers that hold parameters shared by all procedures. </a:t>
            </a:r>
            <a:endParaRPr sz="2800"/>
          </a:p>
          <a:p>
            <a:pPr indent="-269875" lvl="0" marL="269875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800"/>
              <a:t>The other 64 registers are divided into </a:t>
            </a:r>
            <a:r>
              <a:rPr b="1" lang="en-IN" sz="2800"/>
              <a:t>four</a:t>
            </a:r>
            <a:r>
              <a:rPr lang="en-IN" sz="2800"/>
              <a:t> windows to accommodate procedures A, B, C, and D. </a:t>
            </a:r>
            <a:endParaRPr sz="2800"/>
          </a:p>
          <a:p>
            <a:pPr indent="-269875" lvl="0" marL="269875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800"/>
              <a:t>Each register window consists of 10 local registers and two sets of six registers common to adjacent windows. </a:t>
            </a:r>
            <a:endParaRPr sz="2800"/>
          </a:p>
          <a:p>
            <a:pPr indent="-105410" lvl="0" marL="269875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8934" y="721568"/>
            <a:ext cx="4559570" cy="587578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5004048" y="6525344"/>
            <a:ext cx="33843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Overlapped register windows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116632"/>
            <a:ext cx="91440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RISC Overlapped Register Windows</a:t>
            </a:r>
            <a:endParaRPr sz="400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-36512" y="692696"/>
            <a:ext cx="4546848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69875" lvl="0" marL="269875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Local registers are used for local variables. </a:t>
            </a:r>
            <a:endParaRPr sz="2800"/>
          </a:p>
          <a:p>
            <a:pPr indent="-269875" lvl="0" marL="269875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Common registers are used for exchange of parameters and results between adjacent procedures.</a:t>
            </a:r>
            <a:endParaRPr/>
          </a:p>
          <a:p>
            <a:pPr indent="-269875" lvl="0" marL="269875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common overlapped registers permit parameters to be passed without the actual movement of data. </a:t>
            </a:r>
            <a:endParaRPr sz="2800"/>
          </a:p>
          <a:p>
            <a:pPr indent="-269875" lvl="0" marL="269875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Only one register window is activated at any given time with a pointer indicating the active window.</a:t>
            </a:r>
            <a:endParaRPr sz="2800"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8934" y="721568"/>
            <a:ext cx="4559570" cy="587578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5004048" y="6525344"/>
            <a:ext cx="33843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Overlapped register windows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116632"/>
            <a:ext cx="91440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RISC Overlapped Register Windows</a:t>
            </a:r>
            <a:endParaRPr sz="4000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-36512" y="692696"/>
            <a:ext cx="4546848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9875" lvl="0" marL="269875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Each procedure call activates a new register window by incrementing the pointer. </a:t>
            </a:r>
            <a:endParaRPr sz="2800"/>
          </a:p>
          <a:p>
            <a:pPr indent="-269875" lvl="0" marL="269875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high registers of the calling procedure overlap the low registers of the called procedure</a:t>
            </a:r>
            <a:endParaRPr/>
          </a:p>
          <a:p>
            <a:pPr indent="-269875" lvl="0" marL="269875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Therefore the parameters automatically transfer from calling to called procedure.</a:t>
            </a:r>
            <a:endParaRPr sz="2800"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8934" y="721568"/>
            <a:ext cx="4559570" cy="587578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5004048" y="6525344"/>
            <a:ext cx="33843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Overlapped register windows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0" y="116632"/>
            <a:ext cx="91440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RISC Overlapped Register Windows</a:t>
            </a:r>
            <a:endParaRPr sz="4000"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-36512" y="692696"/>
            <a:ext cx="4546848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9875" lvl="0" marL="269875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For example, the procedure A calls procedure B. </a:t>
            </a:r>
            <a:endParaRPr sz="2600"/>
          </a:p>
          <a:p>
            <a:pPr indent="-269875" lvl="0" marL="269875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Registers R26 through R31 are common to both procedures.</a:t>
            </a:r>
            <a:endParaRPr/>
          </a:p>
          <a:p>
            <a:pPr indent="-269875" lvl="0" marL="269875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Therefore, procedure A stores the parameters for procedure B in these registers. </a:t>
            </a:r>
            <a:endParaRPr sz="2600"/>
          </a:p>
          <a:p>
            <a:pPr indent="-269875" lvl="0" marL="269875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Procedure B uses local registers R32 through R41 for local variable storage. </a:t>
            </a:r>
            <a:endParaRPr sz="2600"/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8934" y="721568"/>
            <a:ext cx="4559570" cy="587578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5004048" y="6525344"/>
            <a:ext cx="33843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Overlapped register windows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0" y="116632"/>
            <a:ext cx="91440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RISC Overlapped Register Windows</a:t>
            </a:r>
            <a:endParaRPr sz="4000"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-36512" y="692696"/>
            <a:ext cx="4546848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9875" lvl="0" marL="269875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If procedure B calls procedure C, it will pass the parameters through registers R42 through R47.</a:t>
            </a:r>
            <a:endParaRPr/>
          </a:p>
          <a:p>
            <a:pPr indent="-269875" lvl="0" marL="269875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When procedure B is ready to return at the end of its computation.</a:t>
            </a:r>
            <a:endParaRPr/>
          </a:p>
          <a:p>
            <a:pPr indent="-269875" lvl="0" marL="269875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The program stores results of the computation in registers R26 through R31 and transfers back to the register window of procedure A. </a:t>
            </a:r>
            <a:endParaRPr sz="2600"/>
          </a:p>
          <a:p>
            <a:pPr indent="-104775" lvl="0" marL="269875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8934" y="721568"/>
            <a:ext cx="4559570" cy="587578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5004048" y="6525344"/>
            <a:ext cx="33843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Overlapped register windows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0" y="116632"/>
            <a:ext cx="91440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RISC Overlapped Register Windows</a:t>
            </a:r>
            <a:endParaRPr sz="4000"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-36512" y="692696"/>
            <a:ext cx="4546848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9875" lvl="0" marL="269875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Note that registers R1O through R 15 are common to procedures A and D because the four windows have a circular organization with A being adjacent to D.</a:t>
            </a:r>
            <a:endParaRPr/>
          </a:p>
          <a:p>
            <a:pPr indent="-269875" lvl="0" marL="269875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Other fixed-size register window schemes are possible, and each may differ in the size of the register window and the size of the total register file.</a:t>
            </a:r>
            <a:endParaRPr sz="2600"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8934" y="721568"/>
            <a:ext cx="4559570" cy="587578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5004048" y="6525344"/>
            <a:ext cx="33843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Overlapped register windows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0" y="116632"/>
            <a:ext cx="91440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RISC Overlapped Register Windows</a:t>
            </a:r>
            <a:endParaRPr sz="4000"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3184" y="692696"/>
            <a:ext cx="8291264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69875" lvl="0" marL="269875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Number of global registers = G</a:t>
            </a:r>
            <a:endParaRPr/>
          </a:p>
          <a:p>
            <a:pPr indent="-269875" lvl="0" marL="269875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Number of local registers in each window = L</a:t>
            </a:r>
            <a:endParaRPr/>
          </a:p>
          <a:p>
            <a:pPr indent="-269875" lvl="0" marL="269875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Number of registers common to two windows = C</a:t>
            </a:r>
            <a:endParaRPr/>
          </a:p>
          <a:p>
            <a:pPr indent="-269875" lvl="0" marL="269875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Number of windows = W</a:t>
            </a:r>
            <a:endParaRPr/>
          </a:p>
          <a:p>
            <a:pPr indent="-269875" lvl="0" marL="269875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The number of registers available for each window is calculated as follows:</a:t>
            </a:r>
            <a:endParaRPr/>
          </a:p>
          <a:p>
            <a:pPr indent="-269875" lvl="0" marL="269875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IN" sz="2600"/>
              <a:t>		window size = L + 2C + G</a:t>
            </a:r>
            <a:endParaRPr/>
          </a:p>
          <a:p>
            <a:pPr indent="-269875" lvl="0" marL="269875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The total number of registers needed in the processor is</a:t>
            </a:r>
            <a:endParaRPr/>
          </a:p>
          <a:p>
            <a:pPr indent="-269875" lvl="0" marL="269875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IN" sz="2600"/>
              <a:t>		register file = (L + C)W + G</a:t>
            </a:r>
            <a:endParaRPr/>
          </a:p>
          <a:p>
            <a:pPr indent="-269875" lvl="0" marL="269875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In the running example, we have G = 10, L = 10, C = 6, and W = 4. </a:t>
            </a:r>
            <a:endParaRPr sz="2600"/>
          </a:p>
          <a:p>
            <a:pPr indent="-269875" lvl="0" marL="269875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The window size is 10 + 12 + 10 = 32 registers</a:t>
            </a:r>
            <a:endParaRPr/>
          </a:p>
          <a:p>
            <a:pPr indent="-269875" lvl="0" marL="269875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register file consists of (10 + 6) x 4 + 10 = 74 registers.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116632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RISC Processor</a:t>
            </a:r>
            <a:endParaRPr sz="400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836712"/>
            <a:ext cx="82296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Reduced Instruction Set Computer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Key features or major characteristics :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It is a type of microprocessor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It has a limited number of instructions.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It has a simple instructions (fixed length and easy to decode).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It can execute the instructions very fast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Large number of general purpose registers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It has ability to execute one instruction per dock cycle.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Hardwired rather than microprogrammed controlled.</a:t>
            </a:r>
            <a:endParaRPr sz="2800"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116632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RISC Processor</a:t>
            </a:r>
            <a:endParaRPr sz="400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836712"/>
            <a:ext cx="82296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Register-to-register operations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Only simple load and store operations for memory access.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Each operand is brought into a processor register with a load instruction.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Only a few addressing modes (such as immediate operands and relative mode)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All operations or computations are done among the data stored in processor registers.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Results are transferred to memory by means of store instructions.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Less Data types.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Code size is large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116632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CISC Processor</a:t>
            </a:r>
            <a:endParaRPr sz="40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836712"/>
            <a:ext cx="82296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Complex Instruction Set Architecture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design of an instruction set for a computer must take into consideration not only </a:t>
            </a:r>
            <a:r>
              <a:rPr b="1" lang="en-IN" sz="2800"/>
              <a:t>machine language </a:t>
            </a:r>
            <a:r>
              <a:rPr lang="en-IN" sz="2800"/>
              <a:t>constructs, but also the requirements imposed on the use of </a:t>
            </a:r>
            <a:r>
              <a:rPr b="1" lang="en-IN" sz="2800"/>
              <a:t>high-level programming </a:t>
            </a:r>
            <a:r>
              <a:rPr lang="en-IN" sz="2800"/>
              <a:t>languages.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translation from high-level to machine language programs is done by means of a compiler program.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One reason for the trend to provide a complex instruction set is the desire to simplify the compilation and improve the overall computer performance.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task of a compiler is to generate a sequence of machine instructions for each high-level language statement. 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116632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CISC Processor</a:t>
            </a:r>
            <a:endParaRPr sz="400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836712"/>
            <a:ext cx="8229600" cy="602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Complex Instruction Set Architecture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Key features or major characteristics :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A large number of instructions-typically from 100 to 250 instructions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Some instructions that perform specialized tasks and are used infrequently.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A large variety of addressing modes-typically from 5 to 20 different </a:t>
            </a:r>
            <a:r>
              <a:rPr b="1" lang="en-IN" sz="2800"/>
              <a:t>modes</a:t>
            </a:r>
            <a:r>
              <a:rPr lang="en-IN" sz="2800"/>
              <a:t> (Complex Addressing Modes)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/>
              <a:t>Variable-length</a:t>
            </a:r>
            <a:r>
              <a:rPr lang="en-IN" sz="2800"/>
              <a:t> instruction formats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Direct manipulation of operands residing in memory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Instructions that manipulate operands in memory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More Data types.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Code size is small 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116632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RISC Processor</a:t>
            </a:r>
            <a:endParaRPr sz="400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836712"/>
            <a:ext cx="8229600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A large number of registers is useful for storing intermediate results.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advantage of register storage is that registers can transfer information to other registers much faster than the transfer of information to and from memory.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Thus register-to-memory operations can be minimized by keeping the most frequent accessed operands in registers.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use of overlapped register windows when transferring program control after a procedure call can improve the performance for RISC architecture.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0" y="116632"/>
            <a:ext cx="91440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RISC Overlapped Register Windows</a:t>
            </a:r>
            <a:endParaRPr sz="400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836712"/>
            <a:ext cx="8229600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Procedure call and return occurs quite often in high-level programming languages. </a:t>
            </a:r>
            <a:endParaRPr sz="28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When translated into machine language, a procedure call produces a sequence of instructions that save register values, pass parameters needed for the procedure, and then calls a subroutine to execute the body of the procedure. </a:t>
            </a:r>
            <a:endParaRPr sz="28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After a procedure return, the program restores the old register values, passes results to the calling program, and returns from the subroutine. </a:t>
            </a:r>
            <a:endParaRPr sz="28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Saving and restoring registers and passing of parameters and results involve time consuming operations. 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0" y="116632"/>
            <a:ext cx="91440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RISC Overlapped Register Windows</a:t>
            </a:r>
            <a:endParaRPr sz="400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836712"/>
            <a:ext cx="8229600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Some computers provide multiple-register banks, and each procedure is allocated its own bank of registers. </a:t>
            </a:r>
            <a:endParaRPr sz="28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This eliminates the need for saving and restoring register values. </a:t>
            </a:r>
            <a:endParaRPr sz="28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Some computers use the memory stack to store the parameters that are needed by the procedure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But this requires a memory access every time the stack is accessed.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RISC processors use of </a:t>
            </a:r>
            <a:r>
              <a:rPr b="1" lang="en-IN" sz="2800"/>
              <a:t>overlapped</a:t>
            </a:r>
            <a:r>
              <a:rPr lang="en-IN" sz="2800"/>
              <a:t> </a:t>
            </a:r>
            <a:r>
              <a:rPr b="1" lang="en-IN" sz="2800"/>
              <a:t>register</a:t>
            </a:r>
            <a:r>
              <a:rPr lang="en-IN" sz="2800"/>
              <a:t> </a:t>
            </a:r>
            <a:r>
              <a:rPr b="1" lang="en-IN" sz="2800"/>
              <a:t>windows</a:t>
            </a:r>
            <a:r>
              <a:rPr lang="en-IN" sz="2800"/>
              <a:t> to provide the passing of parameters and avoid the need for saving and restoring register values. 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0" y="116632"/>
            <a:ext cx="91440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RISC Overlapped Register Windows</a:t>
            </a:r>
            <a:endParaRPr sz="400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836712"/>
            <a:ext cx="8229600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Each procedure call results in the allocation of a new window consisting of a set of registers.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Each procedure </a:t>
            </a:r>
            <a:r>
              <a:rPr b="1" lang="en-IN" sz="2800"/>
              <a:t>call</a:t>
            </a:r>
            <a:r>
              <a:rPr lang="en-IN" sz="2800"/>
              <a:t> activates a new register window by incrementing a pointer.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While the </a:t>
            </a:r>
            <a:r>
              <a:rPr b="1" lang="en-IN" sz="2800"/>
              <a:t>return</a:t>
            </a:r>
            <a:r>
              <a:rPr lang="en-IN" sz="2800"/>
              <a:t> statement decrements the pointer and causes the activation of the previous window.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Windows for adjacent procedures have </a:t>
            </a:r>
            <a:r>
              <a:rPr b="1" lang="en-IN" sz="2800"/>
              <a:t>overlapping registers</a:t>
            </a:r>
            <a:r>
              <a:rPr lang="en-IN" sz="2800"/>
              <a:t> that are shared to provide the passing of parameters and results.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