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9734BE-4F7D-42FE-96AA-3B2050B7C0DE}">
  <a:tblStyle styleId="{3A9734BE-4F7D-42FE-96AA-3B2050B7C0D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Microprocessor Architecture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467544" y="188640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Microprocessor Architecture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23528" y="908720"/>
            <a:ext cx="8424936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fig. shows the internal registers and the accumulator.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3347864" y="6372036"/>
            <a:ext cx="3456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Registers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1933153"/>
            <a:ext cx="546735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467544" y="188640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Microprocessor Architecture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23528" y="908720"/>
            <a:ext cx="8424936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Accumulator: It is an 8-bit register used to perform arithmetic, logical, I/O &amp; LOAD/STORE operations. It is connected to internal data bus &amp; ALU.</a:t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3347864" y="6516052"/>
            <a:ext cx="3456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Registers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1618" l="0" r="0" t="0"/>
          <a:stretch/>
        </p:blipFill>
        <p:spPr>
          <a:xfrm>
            <a:off x="1979712" y="2221185"/>
            <a:ext cx="5467350" cy="4376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467544" y="188640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Microprocessor Architecture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23528" y="908720"/>
            <a:ext cx="8424936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General purpose register: There are 6 general purpose registers in 8085 processor, i.e. B, C, D, E, H &amp; L. Each register can hold 8-bit data.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3347864" y="6516052"/>
            <a:ext cx="3456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Registers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b="1618" l="0" r="0" t="0"/>
          <a:stretch/>
        </p:blipFill>
        <p:spPr>
          <a:xfrm>
            <a:off x="1979712" y="2221185"/>
            <a:ext cx="5467350" cy="4376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467544" y="188640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Microprocessor Architecture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23528" y="908720"/>
            <a:ext cx="8424936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General purpose register: These registers can work in pair to hold 16-bit data and their pairing combination is like B-C, D-E &amp; H-L.</a:t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3347864" y="6516052"/>
            <a:ext cx="3456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Registers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 b="1618" l="0" r="0" t="0"/>
          <a:stretch/>
        </p:blipFill>
        <p:spPr>
          <a:xfrm>
            <a:off x="1979712" y="2221185"/>
            <a:ext cx="5467350" cy="4376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467544" y="188640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Microprocessor Architecture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23528" y="908720"/>
            <a:ext cx="8424936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Stack pointer: It is also a 16-bit register works like stack, which is always incremented/decremented by 2 during push &amp; pop operations.</a:t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3347864" y="6516052"/>
            <a:ext cx="3456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Registers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1618" l="0" r="0" t="0"/>
          <a:stretch/>
        </p:blipFill>
        <p:spPr>
          <a:xfrm>
            <a:off x="1979712" y="2221185"/>
            <a:ext cx="5467350" cy="4376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467544" y="188640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Microprocessor Architecture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23528" y="908720"/>
            <a:ext cx="8424936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Program counter: It is a 16-bit register used to store the memory address location of the next instruction to be executed. </a:t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3347864" y="6516052"/>
            <a:ext cx="3456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Registers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 b="1618" l="0" r="0" t="0"/>
          <a:stretch/>
        </p:blipFill>
        <p:spPr>
          <a:xfrm>
            <a:off x="1979712" y="2221185"/>
            <a:ext cx="5467350" cy="4376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467544" y="188640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Microprocessor Architecture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23528" y="908720"/>
            <a:ext cx="8424936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Flag register: It is an 8-bit register having five 1-bit flip-flops, which holds either 0 or 1 depending upon the result stored in the accumulator.</a:t>
            </a:r>
            <a:endParaRPr/>
          </a:p>
        </p:txBody>
      </p:sp>
      <p:sp>
        <p:nvSpPr>
          <p:cNvPr id="202" name="Google Shape;202;p28"/>
          <p:cNvSpPr txBox="1"/>
          <p:nvPr/>
        </p:nvSpPr>
        <p:spPr>
          <a:xfrm>
            <a:off x="3347864" y="6516052"/>
            <a:ext cx="3456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Registers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/>
          </a:blip>
          <a:srcRect b="1618" l="0" r="0" t="0"/>
          <a:stretch/>
        </p:blipFill>
        <p:spPr>
          <a:xfrm>
            <a:off x="1979712" y="2221185"/>
            <a:ext cx="5467350" cy="4376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467544" y="188640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Microprocessor Architecture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23528" y="908720"/>
            <a:ext cx="8424936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Flag register: These are the set of 5 flip-flops −</a:t>
            </a:r>
            <a:endParaRPr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Sign (S)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Zero (Z)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Auxiliary Carry (AC)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Parity (P)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Carry (C)</a:t>
            </a:r>
            <a:endParaRPr/>
          </a:p>
        </p:txBody>
      </p:sp>
      <p:sp>
        <p:nvSpPr>
          <p:cNvPr id="210" name="Google Shape;210;p29"/>
          <p:cNvSpPr txBox="1"/>
          <p:nvPr/>
        </p:nvSpPr>
        <p:spPr>
          <a:xfrm>
            <a:off x="3347864" y="6516052"/>
            <a:ext cx="3456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Flag Register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1" name="Google Shape;211;p29"/>
          <p:cNvGraphicFramePr/>
          <p:nvPr/>
        </p:nvGraphicFramePr>
        <p:xfrm>
          <a:off x="1547664" y="55892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{3A9734BE-4F7D-42FE-96AA-3B2050B7C0DE}</a:tableStyleId>
              </a:tblPr>
              <a:tblGrid>
                <a:gridCol w="762000"/>
                <a:gridCol w="762000"/>
                <a:gridCol w="492225"/>
                <a:gridCol w="1031775"/>
                <a:gridCol w="762000"/>
                <a:gridCol w="762000"/>
                <a:gridCol w="762000"/>
                <a:gridCol w="76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D7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D6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D5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D4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D3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D2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D1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D0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S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Z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AC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P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CY</a:t>
                      </a:r>
                      <a:endParaRPr/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467544" y="188640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Microprocessor - Classification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23528" y="908720"/>
            <a:ext cx="8424936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A microprocessor can be classified into three categories −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RISC Processor: RISC (Reduced Instruction Set Computer), Hardwired control unit</a:t>
            </a:r>
            <a:endParaRPr sz="2800"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CISC Processor: CISC (Complex Instruction Set Computer), Programmed control unit</a:t>
            </a:r>
            <a:endParaRPr sz="2800"/>
          </a:p>
        </p:txBody>
      </p:sp>
      <p:sp>
        <p:nvSpPr>
          <p:cNvPr id="218" name="Google Shape;218;p30"/>
          <p:cNvSpPr txBox="1"/>
          <p:nvPr/>
        </p:nvSpPr>
        <p:spPr>
          <a:xfrm>
            <a:off x="2411760" y="6488668"/>
            <a:ext cx="4104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classification of microprocessor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hp\Desktop\classification_of_microprocessor.jpg" id="219" name="Google Shape;2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3948261"/>
            <a:ext cx="51149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467544" y="188640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Microprocessor - Classification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323528" y="908720"/>
            <a:ext cx="8424936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Special Processors: These are the processors which are designed for some special purposes.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Input/Output Processor  (DMA - direct Memory Access)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Coprocessor (math-coprocessor)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Digital Signal Processor</a:t>
            </a:r>
            <a:endParaRPr/>
          </a:p>
        </p:txBody>
      </p:sp>
      <p:sp>
        <p:nvSpPr>
          <p:cNvPr id="226" name="Google Shape;226;p31"/>
          <p:cNvSpPr txBox="1"/>
          <p:nvPr/>
        </p:nvSpPr>
        <p:spPr>
          <a:xfrm>
            <a:off x="2411760" y="6488668"/>
            <a:ext cx="4104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classification of microprocessor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hp\Desktop\classification_of_microprocessor.jpg" id="227" name="Google Shape;22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3948261"/>
            <a:ext cx="51149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67544" y="188640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Microprocessor Architecture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23528" y="908720"/>
            <a:ext cx="8424936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A microcomputer system consists of four components, the microprocessor, memory and Input and Output devices.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microprocessor manipulates data, controls the timing of various operations, and communicates with peripherals , memory and I/O.</a:t>
            </a:r>
            <a:endParaRPr sz="2800"/>
          </a:p>
        </p:txBody>
      </p:sp>
      <p:sp>
        <p:nvSpPr>
          <p:cNvPr id="92" name="Google Shape;92;p14"/>
          <p:cNvSpPr txBox="1"/>
          <p:nvPr/>
        </p:nvSpPr>
        <p:spPr>
          <a:xfrm>
            <a:off x="2843808" y="6516052"/>
            <a:ext cx="51845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A microcomputer system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3905969"/>
            <a:ext cx="511492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67544" y="188640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Microprocessor Architecture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23528" y="908720"/>
            <a:ext cx="8424936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internal logic design of the microprocessor called its architecture, determines how and when various operations are performed by the microprocessor.</a:t>
            </a:r>
            <a:endParaRPr sz="2800"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2852936"/>
            <a:ext cx="5353050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2555776" y="6093296"/>
            <a:ext cx="3456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A microcomputer system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67544" y="188640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Microprocessor Architecture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23528" y="908720"/>
            <a:ext cx="8424936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microprocessor can be divided into three segments, ALU, Register Array and Control Unit</a:t>
            </a:r>
            <a:endParaRPr sz="2800"/>
          </a:p>
        </p:txBody>
      </p:sp>
      <p:sp>
        <p:nvSpPr>
          <p:cNvPr id="108" name="Google Shape;108;p16"/>
          <p:cNvSpPr txBox="1"/>
          <p:nvPr/>
        </p:nvSpPr>
        <p:spPr>
          <a:xfrm>
            <a:off x="2555776" y="6093296"/>
            <a:ext cx="3456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A microcomputer system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2996952"/>
            <a:ext cx="56673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67544" y="188640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Microprocessor Architecture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23528" y="908720"/>
            <a:ext cx="8424936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/>
              <a:t>ALU</a:t>
            </a:r>
            <a:r>
              <a:rPr lang="en-IN" sz="2800"/>
              <a:t> performs arithmetical and logical operations on the data received from the memory or an input device.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/>
              <a:t>Register array </a:t>
            </a:r>
            <a:r>
              <a:rPr lang="en-IN" sz="2800"/>
              <a:t>consists of registers identified by letters like B, C, D, E, H, L and accumulator.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These registers are primarily used to store data temporarily during the execution of a program.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Some of the registers are accessible to the user through instructions.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</a:t>
            </a:r>
            <a:r>
              <a:rPr b="1" lang="en-IN" sz="2800"/>
              <a:t>control unit </a:t>
            </a:r>
            <a:r>
              <a:rPr lang="en-IN" sz="2800"/>
              <a:t>controls the flow of data and instructions within the computer.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control unit provides the necessary timing and control signals to all the operations in the microcomputer.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67544" y="188640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Microprocessor Architecture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23528" y="908720"/>
            <a:ext cx="8424936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bus  carries bits (data) between the microprocessor and the memory and peripheral devices.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072" y="2636912"/>
            <a:ext cx="853440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2555776" y="6228020"/>
            <a:ext cx="3456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Bus structure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67544" y="188640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Microprocessor Architecture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23528" y="908720"/>
            <a:ext cx="8424936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address bus is unidirectional- bits flow in one directions- from microprocessor to peripheral devices. 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072" y="2636912"/>
            <a:ext cx="853440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2555776" y="6228020"/>
            <a:ext cx="3456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Bus structure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67544" y="188640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Microprocessor Architecture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23528" y="908720"/>
            <a:ext cx="8424936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data bus is bidirectional- data flow in both directions. 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072" y="2636912"/>
            <a:ext cx="853440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2555776" y="6228020"/>
            <a:ext cx="3456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Bus structure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467544" y="188640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Microprocessor Architecture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23528" y="908720"/>
            <a:ext cx="8424936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control bus is contained of various single lines that carry synchronization signals.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072" y="2636912"/>
            <a:ext cx="853440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2555776" y="6228020"/>
            <a:ext cx="3456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Bus structure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