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Modern Computing Architecture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sz="4200"/>
              <a:t>Flynn's classification</a:t>
            </a:r>
            <a:endParaRPr sz="4200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692696"/>
            <a:ext cx="82296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3"/>
            </a:pPr>
            <a:r>
              <a:rPr lang="en-IN" sz="2800"/>
              <a:t>Multiple Instruction Single Data Streams (MISD)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A type of parallel computer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Multiple Instruction: Each processing unit operates on the data independently via separate instruction streams.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Single Data: A single data stream is fed into multiple processing units</a:t>
            </a:r>
            <a:r>
              <a:rPr lang="en-IN" sz="2800"/>
              <a:t>.</a:t>
            </a:r>
            <a:endParaRPr/>
          </a:p>
        </p:txBody>
      </p:sp>
      <p:pic>
        <p:nvPicPr>
          <p:cNvPr descr="C:\Users\hp\Desktop\MISD.jpg"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403426"/>
            <a:ext cx="7678737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sz="4200"/>
              <a:t>Flynn's classification</a:t>
            </a:r>
            <a:endParaRPr sz="420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3"/>
            </a:pPr>
            <a:r>
              <a:rPr lang="en-IN" sz="2800"/>
              <a:t>Multiple Instruction Single Data Streams (MISD)</a:t>
            </a:r>
            <a:endParaRPr/>
          </a:p>
          <a:p>
            <a:pPr indent="-342900" lvl="0" marL="342900" rtl="0" algn="just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Char char="•"/>
            </a:pPr>
            <a:r>
              <a:rPr lang="en-IN" sz="2450"/>
              <a:t>Few (if any) actual examples of this class of parallel computer have ever existed.</a:t>
            </a:r>
            <a:endParaRPr/>
          </a:p>
          <a:p>
            <a:pPr indent="-342900" lvl="0" marL="342900" rtl="0" algn="just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Char char="•"/>
            </a:pPr>
            <a:r>
              <a:rPr lang="en-IN" sz="2450"/>
              <a:t>Some conceivable uses might be:</a:t>
            </a:r>
            <a:endParaRPr/>
          </a:p>
          <a:p>
            <a:pPr indent="-342900" lvl="0" marL="342900" rtl="0" algn="just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Char char="•"/>
            </a:pPr>
            <a:r>
              <a:rPr lang="en-IN" sz="2450"/>
              <a:t>multiple frequency filters operating on a single signal stream</a:t>
            </a:r>
            <a:endParaRPr/>
          </a:p>
          <a:p>
            <a:pPr indent="-342900" lvl="0" marL="342900" rtl="0" algn="just"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Char char="•"/>
            </a:pPr>
            <a:r>
              <a:rPr lang="en-IN" sz="2450"/>
              <a:t>multiple cryptography algorithms attempting to crack a single coded message.</a:t>
            </a:r>
            <a:endParaRPr sz="2450"/>
          </a:p>
        </p:txBody>
      </p:sp>
      <p:pic>
        <p:nvPicPr>
          <p:cNvPr descr="C:\Users\hp\Desktop\MISD.jpg"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3645024"/>
            <a:ext cx="7678737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Flynn's classification</a:t>
            </a:r>
            <a:endParaRPr sz="4000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57200" y="692696"/>
            <a:ext cx="82296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4"/>
            </a:pPr>
            <a:r>
              <a:rPr lang="en-IN" sz="2800"/>
              <a:t>Multiple Instruction Multiple Data Streams (MIMD)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A type of parallel computer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Multiple Instruction: Every processor may be executing a different instruction stream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Multiple Data: Every processor may be working with a different data stream</a:t>
            </a:r>
            <a:endParaRPr/>
          </a:p>
        </p:txBody>
      </p:sp>
      <p:pic>
        <p:nvPicPr>
          <p:cNvPr descr="C:\Users\hp\Desktop\MIMD.jpg"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3429000"/>
            <a:ext cx="8335963" cy="337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Flynn's classification</a:t>
            </a:r>
            <a:endParaRPr sz="4000"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57200" y="692696"/>
            <a:ext cx="82296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4"/>
            </a:pPr>
            <a:r>
              <a:rPr lang="en-IN" sz="2800"/>
              <a:t>Multiple Instruction Multiple Data Streams (MIMD)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Execution can be synchronous or asynchronous, deterministic or non-deterministic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Currently, the most common type of parallel computer - most modern supercomputers fall into this category.</a:t>
            </a:r>
            <a:endParaRPr/>
          </a:p>
        </p:txBody>
      </p:sp>
      <p:pic>
        <p:nvPicPr>
          <p:cNvPr descr="C:\Users\hp\Desktop\MIMD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3429000"/>
            <a:ext cx="8335963" cy="337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Flynn's classification</a:t>
            </a:r>
            <a:endParaRPr sz="4000"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57200" y="692696"/>
            <a:ext cx="82296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4"/>
            </a:pPr>
            <a:r>
              <a:rPr lang="en-IN" sz="2800"/>
              <a:t>Multiple Instruction Multiple Data Streams (MIMD)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Examples: most current supercomputers, networked parallel computer clusters and "grids", multi-processor SMP computers, multi-core PCs.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Note: many MIMD architectures also include SIMD execution sub-components</a:t>
            </a:r>
            <a:endParaRPr sz="2800"/>
          </a:p>
        </p:txBody>
      </p:sp>
      <p:pic>
        <p:nvPicPr>
          <p:cNvPr descr="C:\Users\hp\Desktop\MIMD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3429000"/>
            <a:ext cx="8335963" cy="337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57200" y="116632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IN" sz="4200"/>
              <a:t>Flynn's classification</a:t>
            </a:r>
            <a:endParaRPr sz="42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Parallel computers are either SIMD or MIMD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116632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IN" sz="4200"/>
              <a:t>Flynn's classification</a:t>
            </a:r>
            <a:endParaRPr sz="42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most popular taxonomy of computer architecture was defined by Flynn in 1966.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Flynn's classification scheme is based on the notion of a stream of information.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Two types of information flow into a processor: instructions and data.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</a:t>
            </a:r>
            <a:r>
              <a:rPr b="1" lang="en-IN" sz="2800"/>
              <a:t>instruction</a:t>
            </a:r>
            <a:r>
              <a:rPr lang="en-IN" sz="2800"/>
              <a:t> stream is defined as the sequence of instructions.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</a:t>
            </a:r>
            <a:r>
              <a:rPr b="1" lang="en-IN" sz="2800"/>
              <a:t>data</a:t>
            </a:r>
            <a:r>
              <a:rPr lang="en-IN" sz="2800"/>
              <a:t> stream is defined as the sequence of data and exchanged between the memory and the processing unit.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116632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IN" sz="4200"/>
              <a:t>Flynn's classification</a:t>
            </a:r>
            <a:endParaRPr sz="420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Instructions are decoded by the control unit and then control unit send the instructions to the processing units for execution.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Data Stream flows between the processors and memory bi directionally.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 sequential computer which exploits no parallelism in either the instruction or data streams.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116632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IN" sz="4200"/>
              <a:t>Flynn's classification</a:t>
            </a:r>
            <a:endParaRPr sz="42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According to Flynn's classification, either of the instruction or data streams can be single or multiple.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Computer architecture can be classified into the following four distinct categories: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IN" sz="2800"/>
              <a:t>Single Instruction Single Data Streams (SISD)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IN" sz="2800"/>
              <a:t>Single Instruction Multiple Data Streams (SIMD)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IN" sz="2800"/>
              <a:t>Multiple Instruction Single Data Streams (MISD)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IN" sz="2800"/>
              <a:t>Multiple Instruction Multiple Data Streams (MIMD)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116632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IN" sz="4200"/>
              <a:t>Flynn's classification</a:t>
            </a:r>
            <a:endParaRPr sz="42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IN" sz="2800"/>
              <a:t>Single Instruction Single Data Streams (SISD)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 serial (non-parallel) computer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Single Instruction: Only one instruction stream is being acted on by the CPU during any one clock cycle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Single Data: Only one data stream is being used as input during any one clock cycle</a:t>
            </a:r>
            <a:endParaRPr/>
          </a:p>
        </p:txBody>
      </p:sp>
      <p:pic>
        <p:nvPicPr>
          <p:cNvPr descr="C:\Users\hp\Desktop\SISD.jpg"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3933056"/>
            <a:ext cx="7440613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116632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IN" sz="4200"/>
              <a:t>Flynn's classification</a:t>
            </a:r>
            <a:endParaRPr sz="42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IN" sz="2800"/>
              <a:t>Single Instruction Single Data Streams (SISD)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This is the oldest type of computer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Examples: older generation mainframes, minicomputers, workstations and single processor/core PCs.</a:t>
            </a:r>
            <a:endParaRPr sz="2800"/>
          </a:p>
        </p:txBody>
      </p:sp>
      <p:pic>
        <p:nvPicPr>
          <p:cNvPr descr="C:\Users\hp\Desktop\SISD.jpg"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3933056"/>
            <a:ext cx="7440613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sz="4200"/>
              <a:t>Flynn's classification</a:t>
            </a:r>
            <a:endParaRPr sz="42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620688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2"/>
            </a:pPr>
            <a:r>
              <a:rPr lang="en-IN" sz="2800"/>
              <a:t>Single Instruction Multiple Data Streams (SIMD)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 type of parallel computer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Single Instruction: All processing units execute the same instruction at any given clock cycle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Multiple Data: Each processing unit can operate on a different data element</a:t>
            </a:r>
            <a:endParaRPr/>
          </a:p>
        </p:txBody>
      </p:sp>
      <p:pic>
        <p:nvPicPr>
          <p:cNvPr descr="C:\Users\hp\Desktop\SIMD.jpg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225" y="3429000"/>
            <a:ext cx="6811963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116632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IN" sz="4200"/>
              <a:t>Flynn's classification</a:t>
            </a:r>
            <a:endParaRPr sz="42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908720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2"/>
            </a:pPr>
            <a:r>
              <a:rPr lang="en-IN" sz="2800"/>
              <a:t>Single Instruction Multiple Data Streams (SIMD)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Best suited for specialized problems characterized by a high degree of regularity, such as graphics/image processing.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Two varieties: Processor Arrays and Vector Pipelines</a:t>
            </a:r>
            <a:endParaRPr/>
          </a:p>
        </p:txBody>
      </p:sp>
      <p:pic>
        <p:nvPicPr>
          <p:cNvPr descr="C:\Users\hp\Desktop\SIMD.jpg"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225" y="3429000"/>
            <a:ext cx="6811963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116632"/>
            <a:ext cx="8229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sz="4200"/>
              <a:t>Flynn's classification</a:t>
            </a:r>
            <a:endParaRPr sz="42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620688"/>
            <a:ext cx="8229600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2"/>
            </a:pPr>
            <a:r>
              <a:rPr lang="en-IN" sz="2800"/>
              <a:t>Single Instruction Multiple Data Streams (SIMD)</a:t>
            </a:r>
            <a:endParaRPr/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Processor Arrays: Thinking Machines CM-2, MasPar MP-1 &amp; MP-2, ILLIAC IV</a:t>
            </a:r>
            <a:endParaRPr/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Vector Pipelines: IBM 9000, Cray X-MP, Y-MP &amp; C90, Fujitsu VP, NEC SX-2, Hitachi S820, ETA10</a:t>
            </a:r>
            <a:endParaRPr/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Most modern computers, particularly those with graphics processor units (GPUs) employ SIMD instructions and execution units.</a:t>
            </a:r>
            <a:endParaRPr sz="2200"/>
          </a:p>
        </p:txBody>
      </p:sp>
      <p:pic>
        <p:nvPicPr>
          <p:cNvPr descr="C:\Users\hp\Desktop\SIMD.jpg"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225" y="3429000"/>
            <a:ext cx="6811963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