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1" r:id="rId5"/>
    <p:sldId id="263" r:id="rId6"/>
    <p:sldId id="258" r:id="rId7"/>
    <p:sldId id="259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7743BF8-273A-403B-855C-BD32BFFC4DA9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B0E9013-FD64-403C-9A38-EE3E02B1CE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43BF8-273A-403B-855C-BD32BFFC4DA9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9013-FD64-403C-9A38-EE3E02B1CE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43BF8-273A-403B-855C-BD32BFFC4DA9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9013-FD64-403C-9A38-EE3E02B1CE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7743BF8-273A-403B-855C-BD32BFFC4DA9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B0E9013-FD64-403C-9A38-EE3E02B1CE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7743BF8-273A-403B-855C-BD32BFFC4DA9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B0E9013-FD64-403C-9A38-EE3E02B1CE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43BF8-273A-403B-855C-BD32BFFC4DA9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9013-FD64-403C-9A38-EE3E02B1CE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43BF8-273A-403B-855C-BD32BFFC4DA9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9013-FD64-403C-9A38-EE3E02B1CE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7743BF8-273A-403B-855C-BD32BFFC4DA9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B0E9013-FD64-403C-9A38-EE3E02B1CE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43BF8-273A-403B-855C-BD32BFFC4DA9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9013-FD64-403C-9A38-EE3E02B1CE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7743BF8-273A-403B-855C-BD32BFFC4DA9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B0E9013-FD64-403C-9A38-EE3E02B1CE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7743BF8-273A-403B-855C-BD32BFFC4DA9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B0E9013-FD64-403C-9A38-EE3E02B1CE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7743BF8-273A-403B-855C-BD32BFFC4DA9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B0E9013-FD64-403C-9A38-EE3E02B1CE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update.eclemma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7744" y="1484784"/>
            <a:ext cx="6172200" cy="1534322"/>
          </a:xfrm>
        </p:spPr>
        <p:txBody>
          <a:bodyPr>
            <a:normAutofit/>
          </a:bodyPr>
          <a:lstStyle/>
          <a:p>
            <a:r>
              <a:rPr lang="en-US" altLang="zh-CN" sz="4800" b="0" dirty="0" err="1" smtClean="0"/>
              <a:t>EclEmma</a:t>
            </a:r>
            <a:r>
              <a:rPr lang="zh-CN" altLang="en-US" sz="4800" b="0" dirty="0"/>
              <a:t>安装与使用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</a:t>
            </a:r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	</a:t>
            </a:r>
            <a:r>
              <a:rPr lang="zh-CN" altLang="en-US" dirty="0" smtClean="0"/>
              <a:t>计算机网络</a:t>
            </a:r>
            <a:r>
              <a:rPr lang="en-US" altLang="zh-CN" dirty="0" smtClean="0"/>
              <a:t>-</a:t>
            </a:r>
            <a:r>
              <a:rPr lang="zh-CN" altLang="en-US" dirty="0" smtClean="0"/>
              <a:t>吴</a:t>
            </a:r>
            <a:r>
              <a:rPr lang="zh-CN" altLang="en-US" dirty="0"/>
              <a:t>浩</a:t>
            </a:r>
          </a:p>
        </p:txBody>
      </p:sp>
    </p:spTree>
    <p:extLst>
      <p:ext uri="{BB962C8B-B14F-4D97-AF65-F5344CB8AC3E}">
        <p14:creationId xmlns:p14="http://schemas.microsoft.com/office/powerpoint/2010/main" val="314878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err="1"/>
              <a:t>EclEmma</a:t>
            </a:r>
            <a:r>
              <a:rPr lang="zh-CN" altLang="en-US" sz="4400" b="1" dirty="0"/>
              <a:t>的安装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启动</a:t>
            </a:r>
            <a:r>
              <a:rPr lang="en-US" altLang="zh-CN" dirty="0"/>
              <a:t>eclipse---</a:t>
            </a:r>
            <a:r>
              <a:rPr lang="zh-CN" altLang="en-US" dirty="0"/>
              <a:t>点击</a:t>
            </a:r>
            <a:r>
              <a:rPr lang="en-US" altLang="zh-CN" dirty="0"/>
              <a:t>Help</a:t>
            </a:r>
            <a:r>
              <a:rPr lang="zh-CN" altLang="en-US" dirty="0"/>
              <a:t>菜单</a:t>
            </a:r>
            <a:r>
              <a:rPr lang="en-US" altLang="zh-CN" dirty="0"/>
              <a:t>---Install New Software</a:t>
            </a:r>
            <a:r>
              <a:rPr lang="zh-CN" altLang="en-US" dirty="0"/>
              <a:t>，在弹出的对话框中，点击</a:t>
            </a:r>
            <a:r>
              <a:rPr lang="en-US" altLang="zh-CN" dirty="0"/>
              <a:t>Add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2780928"/>
            <a:ext cx="5832648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17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err="1"/>
              <a:t>EclEmma</a:t>
            </a:r>
            <a:r>
              <a:rPr lang="zh-CN" altLang="en-US" sz="4400" b="1" dirty="0"/>
              <a:t>的安装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2. </a:t>
            </a:r>
            <a:r>
              <a:rPr lang="zh-CN" altLang="en-US" dirty="0"/>
              <a:t>输入</a:t>
            </a:r>
            <a:r>
              <a:rPr lang="en-US" altLang="zh-CN" dirty="0"/>
              <a:t>Name</a:t>
            </a:r>
            <a:r>
              <a:rPr lang="zh-CN" altLang="en-US" dirty="0"/>
              <a:t>，例如</a:t>
            </a:r>
            <a:r>
              <a:rPr lang="en-US" altLang="zh-CN" dirty="0" err="1"/>
              <a:t>EclEmma</a:t>
            </a:r>
            <a:r>
              <a:rPr lang="zh-CN" altLang="en-US" dirty="0"/>
              <a:t>。输入</a:t>
            </a:r>
            <a:r>
              <a:rPr lang="en-US" altLang="zh-CN" dirty="0"/>
              <a:t>Location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http://update.eclemma.org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6623050" cy="395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32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err="1"/>
              <a:t>EclEmma</a:t>
            </a:r>
            <a:r>
              <a:rPr lang="zh-CN" altLang="en-US" sz="4400" b="1" dirty="0"/>
              <a:t>的安装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3. </a:t>
            </a:r>
            <a:r>
              <a:rPr lang="zh-CN" altLang="en-US" dirty="0"/>
              <a:t>在</a:t>
            </a:r>
            <a:r>
              <a:rPr lang="en-US" altLang="zh-CN" dirty="0"/>
              <a:t>Work </a:t>
            </a:r>
            <a:r>
              <a:rPr lang="en-US" altLang="zh-CN" dirty="0" smtClean="0"/>
              <a:t>With</a:t>
            </a:r>
            <a:r>
              <a:rPr lang="zh-CN" altLang="en-US" dirty="0"/>
              <a:t>处选择刚刚输入的</a:t>
            </a:r>
            <a:r>
              <a:rPr lang="en-US" altLang="zh-CN" dirty="0"/>
              <a:t>Location</a:t>
            </a:r>
            <a:r>
              <a:rPr lang="zh-CN" altLang="en-US" dirty="0"/>
              <a:t>地址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4418"/>
            <a:ext cx="7026275" cy="437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84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err="1"/>
              <a:t>EclEmma</a:t>
            </a:r>
            <a:r>
              <a:rPr lang="zh-CN" altLang="en-US" sz="4400" b="1" dirty="0"/>
              <a:t>的安装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出现如下按钮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64904"/>
            <a:ext cx="3306763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05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EclEmma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绿色：完整执行  红色：没执行  黄色：部分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4076700" cy="320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54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EclEmma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/>
              <a:t>测试覆盖率指标</a:t>
            </a:r>
            <a:endParaRPr lang="zh-CN" altLang="en-US" dirty="0"/>
          </a:p>
          <a:p>
            <a:r>
              <a:rPr lang="zh-CN" altLang="en-US" dirty="0"/>
              <a:t>行覆盖率</a:t>
            </a:r>
            <a:br>
              <a:rPr lang="zh-CN" altLang="en-US" dirty="0"/>
            </a:br>
            <a:r>
              <a:rPr lang="zh-CN" altLang="en-US" dirty="0"/>
              <a:t>部分行覆盖：</a:t>
            </a:r>
            <a:r>
              <a:rPr lang="en-US" altLang="zh-CN" dirty="0"/>
              <a:t>a&gt;</a:t>
            </a:r>
            <a:r>
              <a:rPr lang="en-US" altLang="zh-CN" dirty="0" err="1"/>
              <a:t>b?a:b</a:t>
            </a:r>
            <a:endParaRPr lang="en-US" altLang="zh-CN" dirty="0"/>
          </a:p>
          <a:p>
            <a:r>
              <a:rPr lang="zh-CN" altLang="en-US" dirty="0"/>
              <a:t>基本语句块覆盖率</a:t>
            </a:r>
            <a:br>
              <a:rPr lang="zh-CN" altLang="en-US" dirty="0"/>
            </a:br>
            <a:r>
              <a:rPr lang="zh-CN" altLang="en-US" dirty="0"/>
              <a:t>基本语句块：没有</a:t>
            </a:r>
            <a:r>
              <a:rPr lang="en-US" altLang="zh-CN" dirty="0"/>
              <a:t>if-else</a:t>
            </a:r>
            <a:r>
              <a:rPr lang="zh-CN" altLang="en-US" dirty="0"/>
              <a:t>分支的代码区域</a:t>
            </a:r>
          </a:p>
          <a:p>
            <a:r>
              <a:rPr lang="zh-CN" altLang="en-US" dirty="0"/>
              <a:t>类覆盖率</a:t>
            </a:r>
            <a:br>
              <a:rPr lang="zh-CN" altLang="en-US" dirty="0"/>
            </a:br>
            <a:r>
              <a:rPr lang="zh-CN" altLang="en-US" dirty="0"/>
              <a:t>由</a:t>
            </a:r>
            <a:r>
              <a:rPr lang="en-US" altLang="zh-CN" dirty="0"/>
              <a:t>JVM</a:t>
            </a:r>
            <a:r>
              <a:rPr lang="zh-CN" altLang="en-US" dirty="0"/>
              <a:t>加载并初始化</a:t>
            </a:r>
          </a:p>
          <a:p>
            <a:r>
              <a:rPr lang="zh-CN" altLang="en-US" dirty="0"/>
              <a:t>方法覆盖率</a:t>
            </a:r>
            <a:br>
              <a:rPr lang="zh-CN" altLang="en-US" dirty="0"/>
            </a:br>
            <a:r>
              <a:rPr lang="zh-CN" altLang="en-US" dirty="0"/>
              <a:t>第一个基本语句块被执行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542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56</TotalTime>
  <Words>60</Words>
  <Application>Microsoft Office PowerPoint</Application>
  <PresentationFormat>全屏显示(4:3)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凸显</vt:lpstr>
      <vt:lpstr>EclEmma安装与使用</vt:lpstr>
      <vt:lpstr>EclEmma的安装</vt:lpstr>
      <vt:lpstr>EclEmma的安装</vt:lpstr>
      <vt:lpstr>EclEmma的安装</vt:lpstr>
      <vt:lpstr>EclEmma的安装</vt:lpstr>
      <vt:lpstr>EclEmma使用</vt:lpstr>
      <vt:lpstr>EclEmma使用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EclEmma安装与使用</dc:title>
  <dc:creator>wuhao</dc:creator>
  <cp:lastModifiedBy>wuhao</cp:lastModifiedBy>
  <cp:revision>4</cp:revision>
  <dcterms:created xsi:type="dcterms:W3CDTF">2017-11-20T14:41:34Z</dcterms:created>
  <dcterms:modified xsi:type="dcterms:W3CDTF">2017-11-20T15:37:42Z</dcterms:modified>
</cp:coreProperties>
</file>