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3485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494A3-C453-0B41-A3B0-EEADEB3D1504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7183-C44D-9C46-B545-85537CE65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www.usaid.gov</a:t>
            </a:r>
            <a:r>
              <a:rPr lang="en-US" dirty="0" smtClean="0"/>
              <a:t>/results-and-data/budget-spending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</a:t>
            </a:r>
            <a:r>
              <a:rPr lang="en-US" dirty="0" err="1" smtClean="0"/>
              <a:t>USAID’s</a:t>
            </a:r>
            <a:r>
              <a:rPr lang="en-US" dirty="0" smtClean="0"/>
              <a:t> budget is $16.8BN for FY’19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 :</a:t>
            </a:r>
          </a:p>
          <a:p>
            <a:pPr>
              <a:buFontTx/>
              <a:buChar char="-"/>
            </a:pPr>
            <a:r>
              <a:rPr lang="en-US" baseline="0" dirty="0" smtClean="0"/>
              <a:t>Lifestyle – hours, holidays, pressure</a:t>
            </a:r>
          </a:p>
          <a:p>
            <a:pPr>
              <a:buFontTx/>
              <a:buChar char="-"/>
            </a:pPr>
            <a:r>
              <a:rPr lang="en-US" baseline="0" dirty="0" smtClean="0"/>
              <a:t> Achievement – initiative, achievement, responsible</a:t>
            </a:r>
          </a:p>
          <a:p>
            <a:pPr>
              <a:buFontTx/>
              <a:buChar char="-"/>
            </a:pPr>
            <a:r>
              <a:rPr lang="en-US" baseline="0" dirty="0" smtClean="0"/>
              <a:t> Income security – security, pay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9FE5-7402-3C46-B200-50E1728FC1AF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Values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Vivienne Hay</a:t>
            </a:r>
          </a:p>
          <a:p>
            <a:r>
              <a:rPr lang="en-US" sz="2400" dirty="0" smtClean="0"/>
              <a:t>July 2018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0) Motivation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Question answered</a:t>
            </a:r>
          </a:p>
          <a:p>
            <a:pPr marL="514350" indent="-514350">
              <a:buAutoNum type="arabicParenR"/>
            </a:pPr>
            <a:r>
              <a:rPr lang="en-US" dirty="0" smtClean="0"/>
              <a:t>Data sources</a:t>
            </a:r>
          </a:p>
          <a:p>
            <a:pPr marL="514350" indent="-514350">
              <a:buAutoNum type="arabicParenR"/>
            </a:pPr>
            <a:r>
              <a:rPr lang="en-US" dirty="0" smtClean="0"/>
              <a:t>Exploratory data analysis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T</a:t>
            </a:r>
            <a:r>
              <a:rPr lang="en-US" dirty="0" smtClean="0"/>
              <a:t>akeaways &amp; next steps</a:t>
            </a:r>
          </a:p>
          <a:p>
            <a:pPr marL="514350" indent="-514350">
              <a:buAutoNum type="arabicParenR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Countries spend significant sums on Official Development Assistance (ODA)</a:t>
            </a:r>
            <a:r>
              <a:rPr lang="en-US" dirty="0" smtClean="0"/>
              <a:t>, which is often designed to ‘improve’ socio-economic indicators</a:t>
            </a:r>
          </a:p>
          <a:p>
            <a:r>
              <a:rPr lang="en-US" b="1" dirty="0" smtClean="0"/>
              <a:t>While ODA may benefit recipient countries, </a:t>
            </a:r>
            <a:r>
              <a:rPr lang="en-US" dirty="0" smtClean="0"/>
              <a:t>it can also have adverse </a:t>
            </a:r>
            <a:r>
              <a:rPr lang="en-US" dirty="0" smtClean="0"/>
              <a:t>consequences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</a:t>
            </a:r>
            <a:r>
              <a:rPr lang="en-US" b="1" dirty="0" smtClean="0"/>
              <a:t>) What different values systems exist </a:t>
            </a:r>
            <a:r>
              <a:rPr lang="en-US" dirty="0" smtClean="0"/>
              <a:t>around the globe (focused on attitudes to work)?</a:t>
            </a:r>
          </a:p>
          <a:p>
            <a:r>
              <a:rPr lang="en-US" b="1" dirty="0" err="1" smtClean="0"/>
              <a:t>b</a:t>
            </a:r>
            <a:r>
              <a:rPr lang="en-US" b="1" dirty="0" smtClean="0"/>
              <a:t>) What socio-economic facto</a:t>
            </a:r>
            <a:r>
              <a:rPr lang="en-US" dirty="0" smtClean="0"/>
              <a:t>rs influence a country's values system? </a:t>
            </a:r>
          </a:p>
          <a:p>
            <a:r>
              <a:rPr lang="en-US" b="1" dirty="0" err="1" smtClean="0"/>
              <a:t>c</a:t>
            </a:r>
            <a:r>
              <a:rPr lang="en-US" b="1" dirty="0" smtClean="0"/>
              <a:t>) How well can we predict </a:t>
            </a:r>
            <a:r>
              <a:rPr lang="en-US" dirty="0" smtClean="0"/>
              <a:t>a country's values system, based on these factors?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176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/>
              <a:t>World Values Survey – responses from ~300K people to ~1000 questions over 50+ countries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World Bank Economic </a:t>
            </a:r>
            <a:r>
              <a:rPr lang="en-US" sz="2800" dirty="0" smtClean="0"/>
              <a:t>Indicators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World Bank Education </a:t>
            </a:r>
            <a:r>
              <a:rPr lang="en-US" sz="2800" dirty="0" smtClean="0"/>
              <a:t>Indicators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Gap Minder Political </a:t>
            </a:r>
            <a:r>
              <a:rPr lang="en-US" sz="2800" dirty="0" smtClean="0"/>
              <a:t>Indicators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7576" y="-69906"/>
            <a:ext cx="8229600" cy="11430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8" y="798769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 smtClean="0"/>
              <a:t>What different values systems exist </a:t>
            </a:r>
            <a:r>
              <a:rPr lang="en-US" dirty="0" smtClean="0"/>
              <a:t>around the globe (focused on attitudes to work)?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World values 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8" y="1823743"/>
            <a:ext cx="7551854" cy="480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a) What different values systems exist 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b="1" dirty="0" err="1" smtClean="0"/>
              <a:t>b</a:t>
            </a:r>
            <a:r>
              <a:rPr lang="en-US" b="1" dirty="0" smtClean="0"/>
              <a:t>) What socio-economic facto</a:t>
            </a:r>
            <a:r>
              <a:rPr lang="en-US" dirty="0" smtClean="0"/>
              <a:t>rs influence a country's values system? </a:t>
            </a:r>
            <a:endParaRPr lang="en-US" dirty="0" smtClean="0"/>
          </a:p>
          <a:p>
            <a:r>
              <a:rPr lang="en-US" b="1" dirty="0" err="1" smtClean="0"/>
              <a:t>c</a:t>
            </a:r>
            <a:r>
              <a:rPr lang="en-US" b="1" dirty="0" smtClean="0"/>
              <a:t>) How well can we predict </a:t>
            </a:r>
            <a:r>
              <a:rPr lang="en-US" dirty="0" smtClean="0"/>
              <a:t>a country's values system, based on these factors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256</Words>
  <Application>Microsoft Macintosh PowerPoint</Application>
  <PresentationFormat>On-screen Show (4:3)</PresentationFormat>
  <Paragraphs>36</Paragraphs>
  <Slides>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World Values Systems</vt:lpstr>
      <vt:lpstr>Agenda</vt:lpstr>
      <vt:lpstr>Motivation</vt:lpstr>
      <vt:lpstr>Question answered</vt:lpstr>
      <vt:lpstr>Data sources</vt:lpstr>
      <vt:lpstr>Exploratory data analysis</vt:lpstr>
      <vt:lpstr>Takeaways &amp; next steps</vt:lpstr>
    </vt:vector>
  </TitlesOfParts>
  <Company>Yale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Values Systems</dc:title>
  <dc:creator>Vivienne</dc:creator>
  <cp:lastModifiedBy>Vivienne</cp:lastModifiedBy>
  <cp:revision>8</cp:revision>
  <dcterms:created xsi:type="dcterms:W3CDTF">2018-07-13T13:29:45Z</dcterms:created>
  <dcterms:modified xsi:type="dcterms:W3CDTF">2018-07-13T14:07:10Z</dcterms:modified>
</cp:coreProperties>
</file>