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10020300" cy="68881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75851" y="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3EBD18A-7597-4CA9-8BAC-86682B7AA361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75851" y="654256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71366E-ACB0-4E43-A2CC-04D0DEEE36D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0CE5-5673-48B7-8D42-7E1638FCFBEB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C610-E2F4-4439-9CC5-79888A7CEC7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08" y="2319338"/>
            <a:ext cx="9179179" cy="29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51520" y="692696"/>
            <a:ext cx="8892480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951"/>
          <a:stretch>
            <a:fillRect/>
          </a:stretch>
        </p:blipFill>
        <p:spPr bwMode="auto">
          <a:xfrm>
            <a:off x="961690" y="3284984"/>
            <a:ext cx="7498742" cy="346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23528" y="1772816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 </a:t>
            </a:r>
            <a:r>
              <a:rPr lang="fr-FR" u="sng" dirty="0" smtClean="0"/>
              <a:t>Diagramme en tige et feuille </a:t>
            </a:r>
            <a:r>
              <a:rPr lang="fr-FR" dirty="0" smtClean="0"/>
              <a:t>: </a:t>
            </a:r>
          </a:p>
          <a:p>
            <a:endParaRPr lang="fr-FR" dirty="0"/>
          </a:p>
          <a:p>
            <a:r>
              <a:rPr lang="fr-FR" dirty="0" smtClean="0"/>
              <a:t>A </a:t>
            </a:r>
            <a:r>
              <a:rPr lang="fr-FR" dirty="0"/>
              <a:t>mi chemin entre le tableau et le graphique ce diagramme est un moyen de présenter toutes les données d’une étude statistique pour en faciliter la lecture d’ensemble.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1520" y="692696"/>
            <a:ext cx="8892480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79712" y="5085184"/>
            <a:ext cx="4176464" cy="177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51664"/>
            <a:ext cx="6336704" cy="472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3528" y="764704"/>
            <a:ext cx="849694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15613"/>
            <a:ext cx="7920880" cy="473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3528" y="692696"/>
            <a:ext cx="8568952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2 : Les représentations graphiques</a:t>
            </a:r>
            <a:endParaRPr lang="fr-F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63077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3528" y="734724"/>
            <a:ext cx="8496944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5536" y="2852936"/>
            <a:ext cx="453650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Affichage à l'écran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Partie 2 : Les représentations graphiques</vt:lpstr>
      <vt:lpstr>Partie 2 : Les représentations graphiques</vt:lpstr>
      <vt:lpstr>Partie 2 : Les représentations graphiques</vt:lpstr>
      <vt:lpstr>Partie 2 : Les représentations graphiques</vt:lpstr>
      <vt:lpstr>Partie 2 : Les représentations graphiques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2 : Les représentations graphiques</dc:title>
  <dc:creator>Célie</dc:creator>
  <cp:lastModifiedBy>Célie</cp:lastModifiedBy>
  <cp:revision>2</cp:revision>
  <dcterms:created xsi:type="dcterms:W3CDTF">2015-11-05T10:12:28Z</dcterms:created>
  <dcterms:modified xsi:type="dcterms:W3CDTF">2015-11-05T10:18:21Z</dcterms:modified>
</cp:coreProperties>
</file>