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7A7"/>
    <a:srgbClr val="393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242445-3A30-9208-24D1-4EC8C5B00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76AEA7-233E-7E75-3D6D-F7FCB80A9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ACD2B3-4A84-D2F6-831A-9992EB1E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C14CBD-1571-BD21-8FE0-62A0BE9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7C50C2-8BC0-F4DC-D16F-DA12B8C2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78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903282-D1DC-BFF4-09F4-1789D104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96C6DEA-4D74-E0DA-7A00-D154F003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00AC4E-E698-C9C0-9FE8-05B093CD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A6E70A-1A95-59E8-09D4-9CD473BE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7367C1-5FA9-4F70-B1A8-7F534B59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28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D692187-35AE-509A-B4A0-6B118CDF7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E5F137C-40AB-09F1-DB17-5978DC1B4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FA21C6-90DB-384B-A7CC-8C4A3F75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A8617D-8550-B97F-A80B-880051C0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CA1B2F-BE45-0620-3642-1BB26565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48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7EB45A-B554-9A45-B428-1D103B8F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033CCD-EF93-1EED-F298-145B1250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465231-E039-DD51-8E88-8C502ABC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BAA53B-2950-1107-95B0-21671D8B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A51642-2F22-F608-0483-AC3FE353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99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52FA06-A4ED-21C6-996A-5CD5751BC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E5A944-912B-A437-9981-433D3484F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DD9416-6220-B832-6853-0AFDE5FF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E0A2CA-DB54-1816-746D-E1D17354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909AA8-5D8B-C274-55A6-7A134DE0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19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F65213-396E-459F-0238-F825F7FE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8B2C89-EDB8-E933-59D6-D1716FD23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8F596D9-FEB5-8D33-1809-59D49F42F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F7CF017-B0BD-4C32-D3AE-DD3B890F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EA5D021-BA65-668F-B45D-26CECA71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4B5BEE-EED1-A10E-E537-B9E7273B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150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CA7E5-88DC-7CB4-DBCE-2B78422F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756EF5C-80A7-E579-9FDD-708374F4C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9B18BE3-88F5-949F-9504-6E97616C3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32F8476-AC4A-F3D7-9676-1B6FC969E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A36DA61-120E-F65C-C42D-39A59ED75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CEA0190-702E-5C9F-501B-8964B104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2CEA75F-9536-50C1-3B3B-2A9350D9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B7F8493-4C06-2A6A-5DF6-F316365C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74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D75087-D50F-5896-F280-D7D40C10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6481B79-5743-9033-054D-38F20A92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7BDC31E-50CE-09B9-9AAA-9144EDF7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B8F202B-555E-0577-39E7-9450B254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784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601E888-70D8-DBB3-C3BF-56928BAF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A1C05DB-1466-8E85-0083-21F87EE9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EDD91F0-3886-7D2F-AB1A-E0A44185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225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39791C-F572-36CE-59D6-A863621A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CBB0AB-F54A-2FF1-7CBB-D4FCE9862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9A8596D-2027-1EE8-588A-AEECB850E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FB8B8DB-6D4E-EBA9-D959-B17AF2A6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4910FB3-6B64-63EF-7B92-09FBC3FE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1394408-D4AF-62C3-766F-4797A918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06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EE456F-13D6-7E2D-D122-BE5398E1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2EFFFDC-CF71-709B-5EC5-BFA6A1997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9BA8D8F-8106-5858-7236-B4DEB58F2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81FB868-D959-7F23-5A9B-22201D80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9725252-C458-8E38-0677-000F12E7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9E93150-E1DD-7E36-F263-43010937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904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1">
                <a:lumMod val="45000"/>
                <a:lumOff val="55000"/>
              </a:schemeClr>
            </a:gs>
            <a:gs pos="29000">
              <a:schemeClr val="accent1">
                <a:lumMod val="45000"/>
                <a:lumOff val="55000"/>
              </a:schemeClr>
            </a:gs>
            <a:gs pos="72000">
              <a:srgbClr val="9994CF"/>
            </a:gs>
            <a:gs pos="100000">
              <a:srgbClr val="7030A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8324BF-F470-0E79-B82E-ED4C4DD1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3ABDE4-DC8C-DADB-2182-2677DFCD2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33230A-B4BA-19D5-B476-AEEA63EB9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CE29B3-B921-43A4-3B76-701D0AB17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BA3B2B-1DEB-8B5A-A6B0-9F5CAE733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14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ivienpatakvolgyi-eeg.streamlit.ap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andb.ai/ayush-thakur/dl-question-bank/reports/What-s-the-Optimal-Batch-Size-to-Train-a-Neural-Network---VmlldzoyMDkyN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achinelearningmastery.com/choose-an-activation-function-for-deep-learn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how-to-pick-the-best-learning-rate-for-your-machine-learning-project-9c28865039a8/" TargetMode="External"/><Relationship Id="rId2" Type="http://schemas.openxmlformats.org/officeDocument/2006/relationships/hyperlink" Target="https://towardsdatascience.com/7-tips-to-choose-the-best-optimizer-47bb9c1219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B12771-B390-E20E-CB91-43BEA96A6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EEG </a:t>
            </a:r>
            <a:r>
              <a:rPr lang="hu-HU" b="1" dirty="0" err="1"/>
              <a:t>data</a:t>
            </a:r>
            <a:r>
              <a:rPr lang="hu-HU" b="1" dirty="0"/>
              <a:t> </a:t>
            </a:r>
            <a:r>
              <a:rPr lang="hu-HU" b="1" dirty="0" err="1"/>
              <a:t>classification</a:t>
            </a:r>
            <a:r>
              <a:rPr lang="hu-HU" b="1" dirty="0"/>
              <a:t> </a:t>
            </a:r>
            <a:r>
              <a:rPr lang="hu-HU" b="1" dirty="0" err="1"/>
              <a:t>with</a:t>
            </a:r>
            <a:r>
              <a:rPr lang="hu-HU" b="1" dirty="0"/>
              <a:t> LSTM-RNN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3EF6BC-C2C5-F3B5-090F-25E9F8EE9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Patakvölgyi Vivien</a:t>
            </a:r>
          </a:p>
          <a:p>
            <a:r>
              <a:rPr lang="hu-HU" dirty="0">
                <a:hlinkClick r:id="rId2"/>
              </a:rPr>
              <a:t>https://vivienpatakvolgyi-eeg.streamlit.app/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980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C2F24C-41DA-44B4-A91E-EC0F9CDE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6C20CE-83F4-613C-7D8F-C8D8DA0F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EMOTIV EPOC + 14 Channel EEG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11B9C7E-E22F-40D9-7138-A34F5F7A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56" y="2326323"/>
            <a:ext cx="5512558" cy="395551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CC06CD9-4F8F-F4A7-3A4D-D67CC7AB9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938" y="1381799"/>
            <a:ext cx="3470862" cy="49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1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2B6F11-B47E-998F-6D6A-2D7E70A6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D2A8E-DD3D-A2D8-9CE2-56A749DE3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hu-HU" sz="2400" dirty="0"/>
              <a:t>112 </a:t>
            </a:r>
            <a:r>
              <a:rPr lang="hu-HU" sz="2400" dirty="0" err="1"/>
              <a:t>feature</a:t>
            </a:r>
            <a:r>
              <a:rPr lang="hu-HU" sz="2400" dirty="0"/>
              <a:t> (14*8), 1 </a:t>
            </a:r>
            <a:r>
              <a:rPr lang="hu-HU" sz="2400" dirty="0" err="1"/>
              <a:t>label</a:t>
            </a:r>
            <a:r>
              <a:rPr lang="hu-HU" sz="2400" dirty="0"/>
              <a:t> (3 </a:t>
            </a:r>
            <a:r>
              <a:rPr lang="hu-HU" sz="2400" dirty="0" err="1"/>
              <a:t>classes</a:t>
            </a:r>
            <a:r>
              <a:rPr lang="hu-HU" sz="2400" dirty="0"/>
              <a:t>)</a:t>
            </a:r>
          </a:p>
          <a:p>
            <a:r>
              <a:rPr lang="hu-HU" sz="2400" dirty="0"/>
              <a:t>4 </a:t>
            </a:r>
            <a:r>
              <a:rPr lang="hu-HU" sz="2400" dirty="0" err="1"/>
              <a:t>users</a:t>
            </a:r>
            <a:endParaRPr lang="hu-HU" sz="2400" dirty="0"/>
          </a:p>
          <a:p>
            <a:r>
              <a:rPr lang="hu-HU" sz="2400" dirty="0"/>
              <a:t>11520 </a:t>
            </a:r>
            <a:r>
              <a:rPr lang="hu-HU" sz="2400" dirty="0" err="1"/>
              <a:t>rows</a:t>
            </a: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r>
              <a:rPr lang="hu-HU" sz="2400" dirty="0" err="1">
                <a:solidFill>
                  <a:srgbClr val="92D050"/>
                </a:solidFill>
                <a:highlight>
                  <a:srgbClr val="000000"/>
                </a:highlight>
              </a:rPr>
              <a:t>Planning</a:t>
            </a:r>
            <a:r>
              <a:rPr lang="hu-HU" sz="2400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  <a:r>
              <a:rPr lang="hu-HU" sz="2400" dirty="0" err="1">
                <a:solidFill>
                  <a:srgbClr val="92D050"/>
                </a:solidFill>
                <a:highlight>
                  <a:srgbClr val="000000"/>
                </a:highlight>
              </a:rPr>
              <a:t>the</a:t>
            </a:r>
            <a:r>
              <a:rPr lang="hu-HU" sz="2400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  <a:r>
              <a:rPr lang="hu-HU" sz="2400" dirty="0" err="1">
                <a:solidFill>
                  <a:srgbClr val="92D050"/>
                </a:solidFill>
                <a:highlight>
                  <a:srgbClr val="000000"/>
                </a:highlight>
              </a:rPr>
              <a:t>movement</a:t>
            </a:r>
            <a:r>
              <a:rPr lang="hu-HU" sz="2400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  <a:r>
              <a:rPr lang="hu-HU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or</a:t>
            </a:r>
            <a:r>
              <a:rPr lang="hu-HU" sz="2400" dirty="0">
                <a:highlight>
                  <a:srgbClr val="000000"/>
                </a:highlight>
              </a:rPr>
              <a:t> </a:t>
            </a:r>
            <a:r>
              <a:rPr lang="hu-HU" sz="2400" dirty="0" err="1">
                <a:solidFill>
                  <a:srgbClr val="7030A0"/>
                </a:solidFill>
                <a:highlight>
                  <a:srgbClr val="000000"/>
                </a:highlight>
              </a:rPr>
              <a:t>actual</a:t>
            </a:r>
            <a:r>
              <a:rPr lang="hu-HU" sz="2400" dirty="0">
                <a:solidFill>
                  <a:srgbClr val="7030A0"/>
                </a:solidFill>
                <a:highlight>
                  <a:srgbClr val="000000"/>
                </a:highlight>
              </a:rPr>
              <a:t> </a:t>
            </a:r>
            <a:r>
              <a:rPr lang="hu-HU" sz="2400" dirty="0" err="1">
                <a:solidFill>
                  <a:srgbClr val="7030A0"/>
                </a:solidFill>
                <a:highlight>
                  <a:srgbClr val="000000"/>
                </a:highlight>
              </a:rPr>
              <a:t>movement</a:t>
            </a:r>
            <a:r>
              <a:rPr lang="hu-HU" sz="2400" dirty="0">
                <a:solidFill>
                  <a:srgbClr val="7030A0"/>
                </a:solidFill>
                <a:highlight>
                  <a:srgbClr val="000000"/>
                </a:highlight>
              </a:rPr>
              <a:t>? </a:t>
            </a:r>
          </a:p>
          <a:p>
            <a:endParaRPr lang="hu-HU" sz="2400" dirty="0"/>
          </a:p>
          <a:p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E369914-F322-15E8-5FD1-9E6AC3D4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257" y="5078401"/>
            <a:ext cx="3348483" cy="120890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777E01D-A2CD-B0F9-73F7-2CB4B80D9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97" y="727063"/>
            <a:ext cx="4168604" cy="4351338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A7598C03-9178-4D79-5803-5D98E69BB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260" y="3610856"/>
            <a:ext cx="48196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7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CEE03E-2682-0F8A-BDE1-3334F1DF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LSTM RNN</a:t>
            </a: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15F6E08E-B7FD-9501-BC21-F9918C204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Time </a:t>
            </a:r>
            <a:r>
              <a:rPr lang="hu-HU" dirty="0" err="1"/>
              <a:t>series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</a:t>
            </a:r>
          </a:p>
          <a:p>
            <a:pPr lvl="1"/>
            <a:r>
              <a:rPr lang="hu-HU" dirty="0"/>
              <a:t>15 </a:t>
            </a:r>
            <a:r>
              <a:rPr lang="hu-HU" dirty="0" err="1"/>
              <a:t>steps</a:t>
            </a:r>
            <a:r>
              <a:rPr lang="hu-HU" dirty="0"/>
              <a:t> (</a:t>
            </a:r>
            <a:r>
              <a:rPr lang="hu-HU" dirty="0" err="1"/>
              <a:t>rows</a:t>
            </a:r>
            <a:r>
              <a:rPr lang="hu-HU" dirty="0"/>
              <a:t>)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items</a:t>
            </a:r>
            <a:endParaRPr lang="hu-HU" dirty="0"/>
          </a:p>
          <a:p>
            <a:pPr lvl="1"/>
            <a:r>
              <a:rPr lang="en-US" dirty="0"/>
              <a:t>We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predict</a:t>
            </a:r>
            <a:r>
              <a:rPr lang="hu-HU" dirty="0"/>
              <a:t> </a:t>
            </a:r>
            <a:r>
              <a:rPr lang="en-US" dirty="0"/>
              <a:t>the label for the last moment of </a:t>
            </a:r>
            <a:r>
              <a:rPr lang="en-US" dirty="0" err="1"/>
              <a:t>th</a:t>
            </a:r>
            <a:r>
              <a:rPr lang="hu-HU" dirty="0"/>
              <a:t>is</a:t>
            </a:r>
            <a:r>
              <a:rPr lang="en-US" dirty="0"/>
              <a:t> section</a:t>
            </a:r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060563C9-B8C2-5114-BF61-BC2F8F34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47" y="3165647"/>
            <a:ext cx="5961905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6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DA89B3-2EE2-4393-CE52-38852B77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Batch </a:t>
            </a:r>
            <a:r>
              <a:rPr lang="hu-HU" dirty="0" err="1"/>
              <a:t>size</a:t>
            </a:r>
            <a:r>
              <a:rPr lang="hu-HU" dirty="0"/>
              <a:t> = 32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1C1854-F0EE-4FCB-493B-A81D67F28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1349"/>
            <a:ext cx="10515600" cy="285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050" dirty="0">
                <a:hlinkClick r:id="rId2"/>
              </a:rPr>
              <a:t>https://wandb.ai/ayush-thakur/dl-question-bank/reports/What-s-the-Optimal-Batch-Size-to-Train-a-Neural-Network---VmlldzoyMDkyNDU</a:t>
            </a:r>
            <a:r>
              <a:rPr lang="hu-HU" sz="1050" dirty="0"/>
              <a:t> 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F38D8E7-ACDC-B994-DB2B-434D0D13E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75" y="2552836"/>
            <a:ext cx="5918165" cy="314011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38E85E7-194B-EF22-5425-4F7700744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301" y="1027906"/>
            <a:ext cx="5629499" cy="365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2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0BDE17-8837-B97A-E819-9A9704E8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Activation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(output </a:t>
            </a:r>
            <a:r>
              <a:rPr lang="hu-HU" dirty="0" err="1"/>
              <a:t>layer</a:t>
            </a:r>
            <a:r>
              <a:rPr lang="hu-HU" dirty="0"/>
              <a:t>) = </a:t>
            </a:r>
            <a:r>
              <a:rPr lang="hu-HU" dirty="0" err="1"/>
              <a:t>softmax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4D5F23-76F2-C5B8-A535-8971932A6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1349"/>
            <a:ext cx="10515600" cy="2856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dirty="0">
                <a:hlinkClick r:id="rId2"/>
              </a:rPr>
              <a:t>https://machinelearningmastery.com/choose-an-activation-function-for-deep-learning/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8626AEE-993F-9EFF-19E1-28D896F6B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702" y="1567597"/>
            <a:ext cx="6980952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7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C065E2-9EAA-BF3E-A10B-D8A358C5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Optimizer</a:t>
            </a:r>
            <a:r>
              <a:rPr lang="hu-HU" dirty="0"/>
              <a:t> = Adam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B2CFDA-5696-E626-70BD-0B0E0E21E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0943"/>
            <a:ext cx="10515600" cy="702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600" dirty="0">
                <a:hlinkClick r:id="rId2"/>
              </a:rPr>
              <a:t>https://towardsdatascience.com/7-tips-to-choose-the-best-optimizer-47bb9c1219e</a:t>
            </a:r>
            <a:endParaRPr lang="hu-HU" sz="1600" dirty="0"/>
          </a:p>
          <a:p>
            <a:pPr marL="0" indent="0">
              <a:buNone/>
            </a:pPr>
            <a:r>
              <a:rPr lang="hu-HU" sz="1600" dirty="0">
                <a:hlinkClick r:id="rId3"/>
              </a:rPr>
              <a:t>https://www.freecodecamp.org/news/how-to-pick-the-best-learning-rate-for-your-machine-learning-project-9c28865039a8/</a:t>
            </a:r>
            <a:r>
              <a:rPr lang="hu-HU" sz="1600" dirty="0"/>
              <a:t> </a:t>
            </a:r>
          </a:p>
          <a:p>
            <a:pPr marL="0" indent="0">
              <a:buNone/>
            </a:pPr>
            <a:r>
              <a:rPr lang="hu-HU" sz="1600" dirty="0"/>
              <a:t> </a:t>
            </a:r>
          </a:p>
        </p:txBody>
      </p:sp>
      <p:pic>
        <p:nvPicPr>
          <p:cNvPr id="1026" name="Picture 2" descr="How to pick the best learning rate for your machine learning project">
            <a:extLst>
              <a:ext uri="{FF2B5EF4-FFF2-40B4-BE49-F238E27FC236}">
                <a16:creationId xmlns:a16="http://schemas.microsoft.com/office/drawing/2014/main" id="{74BCF410-EFD3-4406-95C7-025909FD8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670" y="3200400"/>
            <a:ext cx="5621129" cy="242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artalom helye 2">
            <a:extLst>
              <a:ext uri="{FF2B5EF4-FFF2-40B4-BE49-F238E27FC236}">
                <a16:creationId xmlns:a16="http://schemas.microsoft.com/office/drawing/2014/main" id="{4E445589-5A34-6478-CFD3-68C9921C1421}"/>
              </a:ext>
            </a:extLst>
          </p:cNvPr>
          <p:cNvSpPr txBox="1">
            <a:spLocks/>
          </p:cNvSpPr>
          <p:nvPr/>
        </p:nvSpPr>
        <p:spPr>
          <a:xfrm>
            <a:off x="703217" y="1738313"/>
            <a:ext cx="10515600" cy="371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Adam </a:t>
            </a:r>
            <a:r>
              <a:rPr lang="hu-HU" dirty="0" err="1"/>
              <a:t>learns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fastest</a:t>
            </a:r>
            <a:endParaRPr lang="hu-HU" dirty="0"/>
          </a:p>
          <a:p>
            <a:r>
              <a:rPr lang="hu-HU" dirty="0"/>
              <a:t>More </a:t>
            </a:r>
            <a:r>
              <a:rPr lang="hu-HU" dirty="0" err="1"/>
              <a:t>stable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optimizers</a:t>
            </a:r>
            <a:endParaRPr lang="hu-HU" dirty="0"/>
          </a:p>
          <a:p>
            <a:r>
              <a:rPr lang="hu-HU" dirty="0"/>
              <a:t>Has a </a:t>
            </a:r>
            <a:r>
              <a:rPr lang="hu-HU" dirty="0" err="1"/>
              <a:t>relatively</a:t>
            </a:r>
            <a:r>
              <a:rPr lang="hu-HU" dirty="0"/>
              <a:t> </a:t>
            </a:r>
            <a:r>
              <a:rPr lang="hu-HU" dirty="0" err="1"/>
              <a:t>wide</a:t>
            </a:r>
            <a:r>
              <a:rPr lang="hu-HU" dirty="0"/>
              <a:t> </a:t>
            </a:r>
            <a:r>
              <a:rPr lang="hu-HU" dirty="0" err="1"/>
              <a:t>range</a:t>
            </a:r>
            <a:r>
              <a:rPr lang="hu-HU" dirty="0"/>
              <a:t> of </a:t>
            </a:r>
            <a:r>
              <a:rPr lang="hu-HU" dirty="0" err="1"/>
              <a:t>successful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rates</a:t>
            </a:r>
            <a:endParaRPr lang="hu-HU" dirty="0"/>
          </a:p>
          <a:p>
            <a:r>
              <a:rPr lang="hu-HU" dirty="0"/>
              <a:t>„F</a:t>
            </a:r>
            <a:r>
              <a:rPr lang="en-US" i="0" dirty="0" err="1">
                <a:solidFill>
                  <a:srgbClr val="292929"/>
                </a:solidFill>
                <a:effectLst/>
                <a:latin typeface="source-serif-pro"/>
              </a:rPr>
              <a:t>irst</a:t>
            </a:r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 try Adam in any case</a:t>
            </a:r>
            <a:r>
              <a:rPr lang="hu-HU" dirty="0">
                <a:solidFill>
                  <a:srgbClr val="292929"/>
                </a:solidFill>
                <a:latin typeface="source-serif-pro"/>
              </a:rPr>
              <a:t>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023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159</Words>
  <Application>Microsoft Office PowerPoint</Application>
  <PresentationFormat>Szélesvásznú</PresentationFormat>
  <Paragraphs>27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source-serif-pro</vt:lpstr>
      <vt:lpstr>Office-téma</vt:lpstr>
      <vt:lpstr>EEG data classification with LSTM-RNN</vt:lpstr>
      <vt:lpstr>Data</vt:lpstr>
      <vt:lpstr>Data</vt:lpstr>
      <vt:lpstr>LSTM RNN</vt:lpstr>
      <vt:lpstr>Batch size = 32</vt:lpstr>
      <vt:lpstr>Activation function (output layer) = softmax</vt:lpstr>
      <vt:lpstr>Optimizer = Adam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 data classification with LSTM-RNN</dc:title>
  <dc:creator>Patakvölgyi Vivien Roxána</dc:creator>
  <cp:lastModifiedBy>Patakvölgyi Vivien Roxána</cp:lastModifiedBy>
  <cp:revision>4</cp:revision>
  <dcterms:created xsi:type="dcterms:W3CDTF">2022-12-06T22:19:31Z</dcterms:created>
  <dcterms:modified xsi:type="dcterms:W3CDTF">2022-12-07T02:16:29Z</dcterms:modified>
</cp:coreProperties>
</file>