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058AC4-8A84-00B2-B289-95F1CC2C5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A4CD30A-E69D-D7EF-DC1E-917DECBCB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573E9A0-4115-15DD-A214-87CBBE02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E706-F091-4831-8A59-9FDACF222C66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0872CF1-3136-3484-98B0-B48615E9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47169C-A75A-5AE0-AC5F-A72741C2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AC53-B4A5-4A38-9A22-D33CAA14F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84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3DAC24-5A72-B0EB-03C0-CF490A58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82FBDC6-9DF0-E976-9706-312B6C036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852DAEB-1AA6-AA4C-3415-E5E3900E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E706-F091-4831-8A59-9FDACF222C66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9958CD4-FBC0-D5E7-7FEE-FDEF9F9E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C9BAE9-32D7-7A00-6A95-43B8BA13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AC53-B4A5-4A38-9A22-D33CAA14F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599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0B94800-9F69-2AD5-AE2E-A11BA29A6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FDD1CA4-F85D-CEFC-94E2-364378803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FD7F912-D73A-98F1-3A9A-AFD36299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E706-F091-4831-8A59-9FDACF222C66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C455E22-6071-2D06-A2C7-3462BDBA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F9F419-7521-6BA4-39B4-5A0270E7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AC53-B4A5-4A38-9A22-D33CAA14F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547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E8AC98-3F7B-9BE1-1940-F264C4AF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DA67C6-0E49-5B59-3FA2-9DFCF71E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4ACAB8-107B-882F-1E6A-2A2C0649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E706-F091-4831-8A59-9FDACF222C66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3395B31-3CB7-36ED-0CF9-7F4FDEF2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D4AA74-2233-2DE1-7558-F8CDCBCB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AC53-B4A5-4A38-9A22-D33CAA14F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773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DF817A-9346-8DF9-F1E8-57232A35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43E2F40-A319-85FF-05FB-84A2A8D4D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AC7F1A-19A7-6F8A-51B6-5BE708D3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E706-F091-4831-8A59-9FDACF222C66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DED290-235E-DBBB-8DD1-DEF4513A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951D6C-30B6-BF26-1EF3-3FD6B070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AC53-B4A5-4A38-9A22-D33CAA14F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514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2CBAFD-022C-3613-E762-22524D5C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70CC5C-5253-05A9-B61B-64A916BF7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53441B1-CADA-8E98-0953-D1A8DAE48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F624690-C7F4-D54C-CA85-70153F80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E706-F091-4831-8A59-9FDACF222C66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355683D-DFB5-6F09-24D5-E47633CA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3046741-88C7-622A-21FB-E4FE63D5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AC53-B4A5-4A38-9A22-D33CAA14F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484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B95E92-2715-D420-2BCD-C53DB1BD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8C68964-5CAF-20ED-0A20-9B0A414E0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81B571D-DBCA-19DB-9664-C761707A5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EE55827-C25C-0866-2C79-6E38BB064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782CD3C-E2B5-070A-6CBE-DE1B20CA7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D11D20C-F06F-96ED-F341-77F53E0B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E706-F091-4831-8A59-9FDACF222C66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1AB41A2-5E26-E5E7-EFCB-93F627A8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F139D76-0C03-00F1-BEBB-4BE844A3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AC53-B4A5-4A38-9A22-D33CAA14F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826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AD72D8-FDC7-FED0-7E55-AE86C8F7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F5E2B9D-F771-9C0B-A255-C5249D94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E706-F091-4831-8A59-9FDACF222C66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4F24552-4A56-DA9B-0FA5-4C05B848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9E90E85-90DF-135E-7852-F0A88401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AC53-B4A5-4A38-9A22-D33CAA14F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637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EB84485-7BCD-24C9-9006-0027B088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E706-F091-4831-8A59-9FDACF222C66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CC19845-0622-ADE7-A4D9-B60A0A51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C8D1CE1-7ADC-0B33-613C-0F9B4503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AC53-B4A5-4A38-9A22-D33CAA14F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407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94639E-529F-31BE-C72F-40D95DF4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C96EAF-B7FB-1EFE-4EE2-A50F736AE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C7055D3-9D52-8738-CF52-2B721DD20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F885B26-DF7E-75B5-FB54-A87424BA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E706-F091-4831-8A59-9FDACF222C66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A2438B5-4BE2-E771-B5A5-A93D7DA4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F8ED96B-6E10-784C-5CC4-7BD60327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AC53-B4A5-4A38-9A22-D33CAA14F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863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485D6A-8616-B9DD-DD7C-46021A15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BD4E7CC-A75C-D10A-1E45-B8FA6CD0D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A5DD7A9-3EC3-2CED-DCB3-4A61DDBC7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3545A82-7D10-9E49-7C55-36F02488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E706-F091-4831-8A59-9FDACF222C66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B8BAA25-4BFB-37A0-663E-A86E1332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67BEA24-BBFC-0158-6156-C3774AA6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AC53-B4A5-4A38-9A22-D33CAA14F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979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E04B37E-4FB8-CF78-967D-9EB5D4B8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DDB4206-88DB-8615-2E1F-F4C2A42CD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5EB08C-A63A-9B24-D94A-A0728CC09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DE706-F091-4831-8A59-9FDACF222C66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CD0CAF-3036-CD68-E41B-6CC360A77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07A07D0-F144-76C2-0203-06D98798E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4AC53-B4A5-4A38-9A22-D33CAA14F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681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3D09B4-9CE6-B421-CC74-75C25158B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Test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F64D87E-1A01-20C1-2DA6-6C2E6CD10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730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Szélesvásznú</PresentationFormat>
  <Paragraphs>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Patakvölgyi Vivien Roxána</dc:creator>
  <cp:lastModifiedBy>Patakvölgyi Vivien Roxána</cp:lastModifiedBy>
  <cp:revision>1</cp:revision>
  <dcterms:created xsi:type="dcterms:W3CDTF">2022-12-06T21:49:56Z</dcterms:created>
  <dcterms:modified xsi:type="dcterms:W3CDTF">2022-12-06T21:50:21Z</dcterms:modified>
</cp:coreProperties>
</file>