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8C67-AB8C-497F-A81F-E06FD6DC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D1745-A367-41B7-AD41-889FECA1B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D7C088-7C24-4FA7-9855-A4AE10BD0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C59F0-FC7D-4486-8A1C-65482A1CE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1516B-9D4A-418F-8850-F51BE24CF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59F3-2C37-4F13-9DD3-8862AA9A7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5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D802-393B-464C-893F-24B0BB98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FB02D-2369-4545-8FB3-A2DDF8D5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73F87-BCFC-4E67-9E7F-F5CF7AD5E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1B1360-976D-4434-A222-DB26159F8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A5D814-6D60-4434-84D4-5072060E9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7F49A-6D24-4D90-B238-07038238C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E2C5-65F4-4A4B-9308-9F29A288B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A3284-6483-458D-BDBF-98E13A7D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CA902-CED4-41F7-A437-67EC4CA747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0552CE-93ED-457F-8605-A0D01B644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698106-2AE4-46A6-A661-DB8A77EBD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DF7D3-C3E2-4955-B0B3-619F810AE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88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7B5AB-AD5C-48AD-B070-B1E5E12C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88021-5EF6-4995-A341-DCA38D61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EA7BB5-2B1D-4D67-9042-54A11BE76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565473-190D-4F87-BFF6-4A457ED11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0BE089-87A2-471E-9A03-0A4E5C652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3FA2-C820-4FEB-9DE6-24F100822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B63D-0768-4FA6-BE3E-8F316657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DA0E3-15AE-4F24-AD00-7312B3C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597F9A-6D69-41BD-B4CF-8E4D63FEA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7D97AB-B700-4A7F-9E44-967BF5F54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6CA491-C82F-4429-9D22-7F122C2B8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0ADD5-6522-4B86-9EC0-7CAC542E3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7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69B71-FDB3-46F7-8D5A-8D4FBB7A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430A1-F552-4E3C-9D67-B461C501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26D3B-9AA2-49AD-A3D3-A6C5BBC9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0CFFE-5B3D-48E0-AF1B-C3180D5B5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0F27E-AFA6-4DE7-BDC9-D997DF837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97C4D-67A2-4DA8-9421-8C5C0E763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1918-5F9E-4007-B396-34521F0ECD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6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81BF0-1157-4A9F-8100-41A4C406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B7331-4AD3-47BE-A073-313BBE52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3F6A9-5621-46A7-84AE-69B213C0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0DC4B2-B1AD-4A3B-AD8D-E1CE52231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87B6A6-40CB-450B-B6A3-6B1990281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E7E3D5-A76D-42B2-B4A3-BC948BF0C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C32B04-E552-4745-897E-5BFA9F3DD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1F3026-07DA-4079-8112-9AB1F229D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CC32-0206-4927-A091-53FC0FC0E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A8488-C4BB-44FC-AF89-6BA3ED66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D83BE7-09DC-4357-9177-58F015773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624DF5-32FA-45ED-B1A0-9BE8D771E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DB00FD-450D-4018-A03A-8B76B25D3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53680-734F-4120-AAFD-D94D13D50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62AA93-B4CD-4567-BE69-6FB964356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8B3B33-35DC-43B0-A24A-6864F9CA4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099E47-FE42-478D-8F3B-142A291F7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BE9CE-A614-4790-8302-142668542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AC9E-2649-462C-B9C8-57819FE9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51E70-4EA5-4FB2-AE6D-C7DCCF24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10847-096C-4581-BE14-A58DB77F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33582-478F-4096-80D7-8E3B4536A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32B9-85DA-4188-ACDC-B9E4EFEC0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A5BEB-41F2-45A0-872D-2A72D265D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9FF67-A0B0-4553-8DEB-D93E9F976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1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4066-0B95-4F58-99BF-6F7ACC5E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8A19D-7318-4E27-8AED-BECE7D27D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B8E8C-9246-473A-BA07-CAE038A4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57CE3-4A96-41E0-BA59-813FE9ADC3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E895F-3815-4719-A174-C3E266ACB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07A9A-37B5-4B89-8449-1E96356DF7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014B1-4BFF-4B17-A565-ECB0C54DF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1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507A27-A2D2-45AE-BC47-215503396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C8D094-6A10-4710-9CB3-0C8A4747E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0D42D8-B924-465F-B3A0-F02B13C1A0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B209A1-2A1D-4210-9BD2-3D3AB2ED4F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54FB77-34FF-4A47-A1CA-9DDF2D5A94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B30CD52A-0928-4624-847B-78AFE7CE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>
            <a:extLst>
              <a:ext uri="{FF2B5EF4-FFF2-40B4-BE49-F238E27FC236}">
                <a16:creationId xmlns:a16="http://schemas.microsoft.com/office/drawing/2014/main" id="{80B9F659-C107-43F8-88C4-801C2842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0575"/>
            <a:ext cx="9144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7">
            <a:extLst>
              <a:ext uri="{FF2B5EF4-FFF2-40B4-BE49-F238E27FC236}">
                <a16:creationId xmlns:a16="http://schemas.microsoft.com/office/drawing/2014/main" id="{36E87A1D-CD08-4416-B4AC-8656F03F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6">
            <a:extLst>
              <a:ext uri="{FF2B5EF4-FFF2-40B4-BE49-F238E27FC236}">
                <a16:creationId xmlns:a16="http://schemas.microsoft.com/office/drawing/2014/main" id="{1F0FC26B-F0D9-4EE8-91BA-D4BED95CA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91440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1">
            <a:extLst>
              <a:ext uri="{FF2B5EF4-FFF2-40B4-BE49-F238E27FC236}">
                <a16:creationId xmlns:a16="http://schemas.microsoft.com/office/drawing/2014/main" id="{D0B0F968-BB7F-4B98-B1A0-AEAC4EFBA7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/>
          </a:p>
        </p:txBody>
      </p:sp>
      <p:sp>
        <p:nvSpPr>
          <p:cNvPr id="2054" name="Rectangle 12">
            <a:extLst>
              <a:ext uri="{FF2B5EF4-FFF2-40B4-BE49-F238E27FC236}">
                <a16:creationId xmlns:a16="http://schemas.microsoft.com/office/drawing/2014/main" id="{2716468B-3212-4814-864F-0C164E7A40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>
            <a:extLst>
              <a:ext uri="{FF2B5EF4-FFF2-40B4-BE49-F238E27FC236}">
                <a16:creationId xmlns:a16="http://schemas.microsoft.com/office/drawing/2014/main" id="{36DEBD3B-58CC-48B9-812C-78F033BD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>
            <a:extLst>
              <a:ext uri="{FF2B5EF4-FFF2-40B4-BE49-F238E27FC236}">
                <a16:creationId xmlns:a16="http://schemas.microsoft.com/office/drawing/2014/main" id="{6711ECA5-9506-480C-8329-D99A59D5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>
              <a:ea typeface="楷体_GB2312" pitchFamily="49" charset="-122"/>
            </a:endParaRPr>
          </a:p>
        </p:txBody>
      </p:sp>
      <p:sp>
        <p:nvSpPr>
          <p:cNvPr id="3076" name="Rectangle 11">
            <a:extLst>
              <a:ext uri="{FF2B5EF4-FFF2-40B4-BE49-F238E27FC236}">
                <a16:creationId xmlns:a16="http://schemas.microsoft.com/office/drawing/2014/main" id="{03F04136-EED4-47B2-9700-AD50CA9CC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宋体</vt:lpstr>
      <vt:lpstr>等线</vt:lpstr>
      <vt:lpstr>楷体_GB2312</vt:lpstr>
      <vt:lpstr>默认设计模板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wensu</dc:creator>
  <cp:lastModifiedBy>su wen</cp:lastModifiedBy>
  <cp:revision>22</cp:revision>
  <cp:lastPrinted>1601-01-01T00:00:00Z</cp:lastPrinted>
  <dcterms:created xsi:type="dcterms:W3CDTF">1601-01-01T00:00:00Z</dcterms:created>
  <dcterms:modified xsi:type="dcterms:W3CDTF">2018-11-06T07:07:25Z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