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FD745A-87CA-477C-A70D-F9318D59A136}" v="82" dt="2018-10-18T07:14:38.1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 yang" userId="d39ae4abbec8d8e6" providerId="LiveId" clId="{BFFD745A-87CA-477C-A70D-F9318D59A136}"/>
    <pc:docChg chg="undo addSld modSld">
      <pc:chgData name="hua yang" userId="d39ae4abbec8d8e6" providerId="LiveId" clId="{BFFD745A-87CA-477C-A70D-F9318D59A136}" dt="2018-10-18T07:14:55.052" v="120" actId="20577"/>
      <pc:docMkLst>
        <pc:docMk/>
      </pc:docMkLst>
      <pc:sldChg chg="addSp modSp">
        <pc:chgData name="hua yang" userId="d39ae4abbec8d8e6" providerId="LiveId" clId="{BFFD745A-87CA-477C-A70D-F9318D59A136}" dt="2018-09-30T09:14:57.248" v="22" actId="1076"/>
        <pc:sldMkLst>
          <pc:docMk/>
          <pc:sldMk cId="1245421704" sldId="257"/>
        </pc:sldMkLst>
        <pc:graphicFrameChg chg="add mod modGraphic">
          <ac:chgData name="hua yang" userId="d39ae4abbec8d8e6" providerId="LiveId" clId="{BFFD745A-87CA-477C-A70D-F9318D59A136}" dt="2018-09-30T09:14:57.248" v="22" actId="1076"/>
          <ac:graphicFrameMkLst>
            <pc:docMk/>
            <pc:sldMk cId="1245421704" sldId="257"/>
            <ac:graphicFrameMk id="26" creationId="{D12445B9-A330-450E-92CE-23461EE67358}"/>
          </ac:graphicFrameMkLst>
        </pc:graphicFrameChg>
        <pc:cxnChg chg="add mod">
          <ac:chgData name="hua yang" userId="d39ae4abbec8d8e6" providerId="LiveId" clId="{BFFD745A-87CA-477C-A70D-F9318D59A136}" dt="2018-09-30T09:12:10.650" v="15" actId="1076"/>
          <ac:cxnSpMkLst>
            <pc:docMk/>
            <pc:sldMk cId="1245421704" sldId="257"/>
            <ac:cxnSpMk id="27" creationId="{4EFCD71B-5F9C-403D-95BA-F4158002B4A3}"/>
          </ac:cxnSpMkLst>
        </pc:cxnChg>
        <pc:cxnChg chg="add mod">
          <ac:chgData name="hua yang" userId="d39ae4abbec8d8e6" providerId="LiveId" clId="{BFFD745A-87CA-477C-A70D-F9318D59A136}" dt="2018-09-30T09:12:10.650" v="15" actId="1076"/>
          <ac:cxnSpMkLst>
            <pc:docMk/>
            <pc:sldMk cId="1245421704" sldId="257"/>
            <ac:cxnSpMk id="28" creationId="{81AC9065-3E3B-4500-A6F0-61E64792EF49}"/>
          </ac:cxnSpMkLst>
        </pc:cxnChg>
        <pc:cxnChg chg="add mod">
          <ac:chgData name="hua yang" userId="d39ae4abbec8d8e6" providerId="LiveId" clId="{BFFD745A-87CA-477C-A70D-F9318D59A136}" dt="2018-09-30T09:12:28.320" v="18" actId="1076"/>
          <ac:cxnSpMkLst>
            <pc:docMk/>
            <pc:sldMk cId="1245421704" sldId="257"/>
            <ac:cxnSpMk id="35" creationId="{193BAD39-AED7-4E64-8FC1-316EC59D1439}"/>
          </ac:cxnSpMkLst>
        </pc:cxnChg>
        <pc:cxnChg chg="add mod">
          <ac:chgData name="hua yang" userId="d39ae4abbec8d8e6" providerId="LiveId" clId="{BFFD745A-87CA-477C-A70D-F9318D59A136}" dt="2018-09-30T09:12:52.236" v="21" actId="1037"/>
          <ac:cxnSpMkLst>
            <pc:docMk/>
            <pc:sldMk cId="1245421704" sldId="257"/>
            <ac:cxnSpMk id="39" creationId="{D0FA20FA-9678-4277-A543-574AA3FE57C9}"/>
          </ac:cxnSpMkLst>
        </pc:cxnChg>
      </pc:sldChg>
      <pc:sldChg chg="addSp modSp add">
        <pc:chgData name="hua yang" userId="d39ae4abbec8d8e6" providerId="LiveId" clId="{BFFD745A-87CA-477C-A70D-F9318D59A136}" dt="2018-10-01T06:22:49.087" v="62" actId="1035"/>
        <pc:sldMkLst>
          <pc:docMk/>
          <pc:sldMk cId="2980055840" sldId="258"/>
        </pc:sldMkLst>
        <pc:spChg chg="add mod">
          <ac:chgData name="hua yang" userId="d39ae4abbec8d8e6" providerId="LiveId" clId="{BFFD745A-87CA-477C-A70D-F9318D59A136}" dt="2018-10-01T06:17:53.033" v="36" actId="1076"/>
          <ac:spMkLst>
            <pc:docMk/>
            <pc:sldMk cId="2980055840" sldId="258"/>
            <ac:spMk id="7" creationId="{EE02664D-B654-4145-B6D2-B266E5A7837C}"/>
          </ac:spMkLst>
        </pc:spChg>
        <pc:spChg chg="add mod">
          <ac:chgData name="hua yang" userId="d39ae4abbec8d8e6" providerId="LiveId" clId="{BFFD745A-87CA-477C-A70D-F9318D59A136}" dt="2018-10-01T06:17:58.761" v="40" actId="20577"/>
          <ac:spMkLst>
            <pc:docMk/>
            <pc:sldMk cId="2980055840" sldId="258"/>
            <ac:spMk id="8" creationId="{1CCB9AC5-DD42-49BE-9B73-2FC92A30F3A4}"/>
          </ac:spMkLst>
        </pc:spChg>
        <pc:spChg chg="add mod">
          <ac:chgData name="hua yang" userId="d39ae4abbec8d8e6" providerId="LiveId" clId="{BFFD745A-87CA-477C-A70D-F9318D59A136}" dt="2018-10-01T06:22:11.367" v="58" actId="1076"/>
          <ac:spMkLst>
            <pc:docMk/>
            <pc:sldMk cId="2980055840" sldId="258"/>
            <ac:spMk id="9" creationId="{3DC5A204-072C-4720-926B-36310835763A}"/>
          </ac:spMkLst>
        </pc:spChg>
        <pc:spChg chg="add mod">
          <ac:chgData name="hua yang" userId="d39ae4abbec8d8e6" providerId="LiveId" clId="{BFFD745A-87CA-477C-A70D-F9318D59A136}" dt="2018-10-01T06:18:18.865" v="49" actId="20577"/>
          <ac:spMkLst>
            <pc:docMk/>
            <pc:sldMk cId="2980055840" sldId="258"/>
            <ac:spMk id="10" creationId="{B83C7FDD-D18D-4280-AFF5-C442ED740E31}"/>
          </ac:spMkLst>
        </pc:spChg>
        <pc:cxnChg chg="add mod">
          <ac:chgData name="hua yang" userId="d39ae4abbec8d8e6" providerId="LiveId" clId="{BFFD745A-87CA-477C-A70D-F9318D59A136}" dt="2018-10-01T06:16:25.364" v="27" actId="1076"/>
          <ac:cxnSpMkLst>
            <pc:docMk/>
            <pc:sldMk cId="2980055840" sldId="258"/>
            <ac:cxnSpMk id="3" creationId="{9F368003-D4B6-48DC-9BB9-30D9C7D3416D}"/>
          </ac:cxnSpMkLst>
        </pc:cxnChg>
        <pc:cxnChg chg="add mod">
          <ac:chgData name="hua yang" userId="d39ae4abbec8d8e6" providerId="LiveId" clId="{BFFD745A-87CA-477C-A70D-F9318D59A136}" dt="2018-10-01T06:16:59.817" v="32" actId="1076"/>
          <ac:cxnSpMkLst>
            <pc:docMk/>
            <pc:sldMk cId="2980055840" sldId="258"/>
            <ac:cxnSpMk id="5" creationId="{D7FA6907-681B-4291-AC9B-CAAC4A37A0D5}"/>
          </ac:cxnSpMkLst>
        </pc:cxnChg>
        <pc:cxnChg chg="add mod">
          <ac:chgData name="hua yang" userId="d39ae4abbec8d8e6" providerId="LiveId" clId="{BFFD745A-87CA-477C-A70D-F9318D59A136}" dt="2018-10-01T06:16:55.328" v="31" actId="1076"/>
          <ac:cxnSpMkLst>
            <pc:docMk/>
            <pc:sldMk cId="2980055840" sldId="258"/>
            <ac:cxnSpMk id="6" creationId="{39F8F376-A935-45B1-866C-ACEA0E24C8FE}"/>
          </ac:cxnSpMkLst>
        </pc:cxnChg>
        <pc:cxnChg chg="add mod">
          <ac:chgData name="hua yang" userId="d39ae4abbec8d8e6" providerId="LiveId" clId="{BFFD745A-87CA-477C-A70D-F9318D59A136}" dt="2018-10-01T06:22:49.087" v="62" actId="1035"/>
          <ac:cxnSpMkLst>
            <pc:docMk/>
            <pc:sldMk cId="2980055840" sldId="258"/>
            <ac:cxnSpMk id="11" creationId="{AAC69663-BF9E-40BD-B3E5-E6F822304EFD}"/>
          </ac:cxnSpMkLst>
        </pc:cxnChg>
        <pc:cxnChg chg="add mod">
          <ac:chgData name="hua yang" userId="d39ae4abbec8d8e6" providerId="LiveId" clId="{BFFD745A-87CA-477C-A70D-F9318D59A136}" dt="2018-10-01T06:22:43.519" v="61" actId="1036"/>
          <ac:cxnSpMkLst>
            <pc:docMk/>
            <pc:sldMk cId="2980055840" sldId="258"/>
            <ac:cxnSpMk id="13" creationId="{9175CF64-452D-42D0-8046-90A2E3EA39AD}"/>
          </ac:cxnSpMkLst>
        </pc:cxnChg>
      </pc:sldChg>
      <pc:sldChg chg="addSp modSp add">
        <pc:chgData name="hua yang" userId="d39ae4abbec8d8e6" providerId="LiveId" clId="{BFFD745A-87CA-477C-A70D-F9318D59A136}" dt="2018-10-18T07:14:55.052" v="120" actId="20577"/>
        <pc:sldMkLst>
          <pc:docMk/>
          <pc:sldMk cId="1165414816" sldId="259"/>
        </pc:sldMkLst>
        <pc:spChg chg="add mod">
          <ac:chgData name="hua yang" userId="d39ae4abbec8d8e6" providerId="LiveId" clId="{BFFD745A-87CA-477C-A70D-F9318D59A136}" dt="2018-10-18T07:10:35.377" v="65" actId="13822"/>
          <ac:spMkLst>
            <pc:docMk/>
            <pc:sldMk cId="1165414816" sldId="259"/>
            <ac:spMk id="2" creationId="{150EF8BD-D930-4E9E-9837-D6752BD0077C}"/>
          </ac:spMkLst>
        </pc:spChg>
        <pc:spChg chg="add mod">
          <ac:chgData name="hua yang" userId="d39ae4abbec8d8e6" providerId="LiveId" clId="{BFFD745A-87CA-477C-A70D-F9318D59A136}" dt="2018-10-18T07:11:18.803" v="83" actId="1036"/>
          <ac:spMkLst>
            <pc:docMk/>
            <pc:sldMk cId="1165414816" sldId="259"/>
            <ac:spMk id="7" creationId="{5835266E-F72B-499E-AF2E-53B1ACE4A4CE}"/>
          </ac:spMkLst>
        </pc:spChg>
        <pc:spChg chg="add mod">
          <ac:chgData name="hua yang" userId="d39ae4abbec8d8e6" providerId="LiveId" clId="{BFFD745A-87CA-477C-A70D-F9318D59A136}" dt="2018-10-18T07:11:29.834" v="87" actId="1076"/>
          <ac:spMkLst>
            <pc:docMk/>
            <pc:sldMk cId="1165414816" sldId="259"/>
            <ac:spMk id="8" creationId="{EB67651F-27F7-4CC8-9F3C-EF05C7312F14}"/>
          </ac:spMkLst>
        </pc:spChg>
        <pc:spChg chg="add mod">
          <ac:chgData name="hua yang" userId="d39ae4abbec8d8e6" providerId="LiveId" clId="{BFFD745A-87CA-477C-A70D-F9318D59A136}" dt="2018-10-18T07:12:13.847" v="95" actId="13822"/>
          <ac:spMkLst>
            <pc:docMk/>
            <pc:sldMk cId="1165414816" sldId="259"/>
            <ac:spMk id="9" creationId="{C0287656-31F4-49C5-9D31-C75738D6A676}"/>
          </ac:spMkLst>
        </pc:spChg>
        <pc:spChg chg="add mod">
          <ac:chgData name="hua yang" userId="d39ae4abbec8d8e6" providerId="LiveId" clId="{BFFD745A-87CA-477C-A70D-F9318D59A136}" dt="2018-10-18T07:12:00.084" v="91" actId="1076"/>
          <ac:spMkLst>
            <pc:docMk/>
            <pc:sldMk cId="1165414816" sldId="259"/>
            <ac:spMk id="10" creationId="{02DFB186-C235-49F0-BA46-53F86BAC8A35}"/>
          </ac:spMkLst>
        </pc:spChg>
        <pc:spChg chg="add mod">
          <ac:chgData name="hua yang" userId="d39ae4abbec8d8e6" providerId="LiveId" clId="{BFFD745A-87CA-477C-A70D-F9318D59A136}" dt="2018-10-18T07:12:05.532" v="93" actId="1076"/>
          <ac:spMkLst>
            <pc:docMk/>
            <pc:sldMk cId="1165414816" sldId="259"/>
            <ac:spMk id="11" creationId="{DC60FBE8-2A28-4F1A-B9A9-E38815094CFA}"/>
          </ac:spMkLst>
        </pc:spChg>
        <pc:spChg chg="add mod">
          <ac:chgData name="hua yang" userId="d39ae4abbec8d8e6" providerId="LiveId" clId="{BFFD745A-87CA-477C-A70D-F9318D59A136}" dt="2018-10-18T07:14:19.947" v="97" actId="1076"/>
          <ac:spMkLst>
            <pc:docMk/>
            <pc:sldMk cId="1165414816" sldId="259"/>
            <ac:spMk id="12" creationId="{114722B8-D0B4-4A80-A31C-2CDFD55AF8E6}"/>
          </ac:spMkLst>
        </pc:spChg>
        <pc:spChg chg="add mod">
          <ac:chgData name="hua yang" userId="d39ae4abbec8d8e6" providerId="LiveId" clId="{BFFD745A-87CA-477C-A70D-F9318D59A136}" dt="2018-10-18T07:14:24.214" v="99" actId="1076"/>
          <ac:spMkLst>
            <pc:docMk/>
            <pc:sldMk cId="1165414816" sldId="259"/>
            <ac:spMk id="13" creationId="{AB1EADE0-1B1C-48D7-9F13-0FD3F5DFA943}"/>
          </ac:spMkLst>
        </pc:spChg>
        <pc:spChg chg="add mod">
          <ac:chgData name="hua yang" userId="d39ae4abbec8d8e6" providerId="LiveId" clId="{BFFD745A-87CA-477C-A70D-F9318D59A136}" dt="2018-10-18T07:14:43.324" v="110" actId="20577"/>
          <ac:spMkLst>
            <pc:docMk/>
            <pc:sldMk cId="1165414816" sldId="259"/>
            <ac:spMk id="14" creationId="{881D4887-8BD5-405E-B422-D001A011994E}"/>
          </ac:spMkLst>
        </pc:spChg>
        <pc:spChg chg="add mod">
          <ac:chgData name="hua yang" userId="d39ae4abbec8d8e6" providerId="LiveId" clId="{BFFD745A-87CA-477C-A70D-F9318D59A136}" dt="2018-10-18T07:14:46.572" v="113" actId="20577"/>
          <ac:spMkLst>
            <pc:docMk/>
            <pc:sldMk cId="1165414816" sldId="259"/>
            <ac:spMk id="15" creationId="{4E6C568A-5E1B-449C-8F5A-EBD805FB8B0C}"/>
          </ac:spMkLst>
        </pc:spChg>
        <pc:spChg chg="add mod">
          <ac:chgData name="hua yang" userId="d39ae4abbec8d8e6" providerId="LiveId" clId="{BFFD745A-87CA-477C-A70D-F9318D59A136}" dt="2018-10-18T07:14:52.795" v="117" actId="1076"/>
          <ac:spMkLst>
            <pc:docMk/>
            <pc:sldMk cId="1165414816" sldId="259"/>
            <ac:spMk id="16" creationId="{47D2D136-83E2-47CF-B39B-0AA7BD50514E}"/>
          </ac:spMkLst>
        </pc:spChg>
        <pc:spChg chg="add mod">
          <ac:chgData name="hua yang" userId="d39ae4abbec8d8e6" providerId="LiveId" clId="{BFFD745A-87CA-477C-A70D-F9318D59A136}" dt="2018-10-18T07:14:55.052" v="120" actId="20577"/>
          <ac:spMkLst>
            <pc:docMk/>
            <pc:sldMk cId="1165414816" sldId="259"/>
            <ac:spMk id="17" creationId="{90BF99DD-4F8D-4B99-8417-43BBBC36B27D}"/>
          </ac:spMkLst>
        </pc:spChg>
        <pc:cxnChg chg="add mod">
          <ac:chgData name="hua yang" userId="d39ae4abbec8d8e6" providerId="LiveId" clId="{BFFD745A-87CA-477C-A70D-F9318D59A136}" dt="2018-10-18T07:10:41.569" v="66" actId="11529"/>
          <ac:cxnSpMkLst>
            <pc:docMk/>
            <pc:sldMk cId="1165414816" sldId="259"/>
            <ac:cxnSpMk id="4" creationId="{6933CF76-9EB4-448C-8687-27674609BE6E}"/>
          </ac:cxnSpMkLst>
        </pc:cxnChg>
        <pc:cxnChg chg="add mod">
          <ac:chgData name="hua yang" userId="d39ae4abbec8d8e6" providerId="LiveId" clId="{BFFD745A-87CA-477C-A70D-F9318D59A136}" dt="2018-10-18T07:10:49.948" v="67" actId="11529"/>
          <ac:cxnSpMkLst>
            <pc:docMk/>
            <pc:sldMk cId="1165414816" sldId="259"/>
            <ac:cxnSpMk id="6" creationId="{1DCB97D1-A943-403D-B540-E1A3E8DC24B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1B931-4B5B-4D7C-8EB9-38DA4A122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4DDA00-CD16-4F27-A23B-00F314113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B0B83C-04AF-44A8-BF4C-89E0AE93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6B32-9525-4F75-A211-C625E33EB08D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35DB8-B9A5-4D48-953D-A7226DF6A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E14AB-A093-427B-9443-ED7F6A1B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A7C0-2F88-4659-9814-A1F4F9DB8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71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97174-527F-41D6-9696-1E7227AF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7FCD06-9CBF-45C9-9143-E3121473A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4B150-C991-4A25-AEBF-14D857B19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6B32-9525-4F75-A211-C625E33EB08D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B31E55-B1E7-4108-A0CF-DC2D515B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6FAE6-2535-410D-BFE3-DF9FBE5CA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A7C0-2F88-4659-9814-A1F4F9DB8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7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521491-7FCC-4A32-92BD-B777FD0F7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0C98DA-759E-4CB6-B553-03551ED2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5769AB-6DBF-4DFD-809B-A696772C8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6B32-9525-4F75-A211-C625E33EB08D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6EC4F8-49AF-409B-A762-EC45D25BC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5BCEE9-E69D-48DC-9BF2-274D0DD0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A7C0-2F88-4659-9814-A1F4F9DB8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72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B60CA-0C44-4926-8E5A-AC844CCF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B718B8-8BF3-49F5-A572-03A56E5C1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CEBF74-89F0-4F8E-89E3-C3DF6F189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6B32-9525-4F75-A211-C625E33EB08D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90EF8-92F4-455B-8685-A41730EDC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6C69F1-F448-442E-8C24-88458757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A7C0-2F88-4659-9814-A1F4F9DB8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90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F2635-8D1B-4CAC-B965-614F70AB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915344-743F-4781-88F8-34604C6AE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3569C-24AA-4AA2-918D-2C6B25A1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6B32-9525-4F75-A211-C625E33EB08D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E1885C-8E3E-40CC-913E-3EF8ED1D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4D9EE6-3AE6-4D62-94E9-751BFA32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A7C0-2F88-4659-9814-A1F4F9DB8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46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57C2F-5D65-4AA6-BF25-2135829D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49C1D-C210-4D79-9803-344321CBB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648E3C-7C9F-4468-9F6A-2AD38E6F4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3F98C0-B42E-4B01-A91F-578AA048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6B32-9525-4F75-A211-C625E33EB08D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D4AA3-BD66-4DF2-9E9A-31E9E4A3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BC5271-6FC0-460B-82C0-D4135448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A7C0-2F88-4659-9814-A1F4F9DB8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45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0646E-8097-4E3C-9FAB-8DDDCCC9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2B5BF1-D6EA-4349-A194-2CB0C6104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50E9AF-F315-4156-865D-2AE681394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B552BA-A3A3-4C16-A647-3A43FD2DD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8CD54B-4FBF-436A-8BE2-A4319D80A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2739E5-5D90-45EA-A2A7-26EA0E91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6B32-9525-4F75-A211-C625E33EB08D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436201-C035-4A72-BEA2-EC40B4B6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6F9162-511A-4DBD-8C45-B31F789D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A7C0-2F88-4659-9814-A1F4F9DB8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52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AC00A-95F5-492F-8323-E0E03ECD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224280-89DB-458D-8AA1-C873A794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6B32-9525-4F75-A211-C625E33EB08D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CC57C5-C0D8-4F1E-9222-51A930D2C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4DF4CE-DE91-4BA8-BFB1-29AEF1F3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A7C0-2F88-4659-9814-A1F4F9DB8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78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624EBC-350B-4C16-8D71-347EBEBC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6B32-9525-4F75-A211-C625E33EB08D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BBC7B2-4947-4C7F-9E2B-11C9EA75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A04087-9FE9-44B2-A434-16650561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A7C0-2F88-4659-9814-A1F4F9DB8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24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DF5A1-E613-4B00-90D6-99EF3C76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CFE8E1-6176-47F8-83F2-E011A6EEE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F734FF-1672-44C2-9E6C-9E523AF1B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1B9495-82AD-496D-B9C5-BD41AA30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6B32-9525-4F75-A211-C625E33EB08D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F9D3DB-E65A-44BC-8ADB-1F127DA76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6E5DED-0EB2-4F9C-AD00-7092D4BE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A7C0-2F88-4659-9814-A1F4F9DB8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51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D9F6E-B63A-4B3A-9B3D-22D41D32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66244F-AEA2-4679-8277-C8FB769CC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ACC715-BAE8-488E-B651-E92DE436F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79F9C2-33F2-405D-8065-10BDF949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6B32-9525-4F75-A211-C625E33EB08D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0464A3-6CE4-4A92-854F-0BF9B846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761890-0684-4DCE-8964-0B80C737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A7C0-2F88-4659-9814-A1F4F9DB8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97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078559-2FAB-43BD-914C-D74761E7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C90099-6FF8-4F29-9449-756D234E2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436D70-8E80-4709-9535-48A2CA53A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36B32-9525-4F75-A211-C625E33EB08D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D6EF7-F341-4D7E-91BE-5CC6EFCF5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626534-F15F-4485-8AC6-CDDD02C43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3A7C0-2F88-4659-9814-A1F4F9DB8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11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97D4EA-E04B-4655-AD7D-ECF637F82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745930"/>
              </p:ext>
            </p:extLst>
          </p:nvPr>
        </p:nvGraphicFramePr>
        <p:xfrm>
          <a:off x="1776000" y="1437179"/>
          <a:ext cx="345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5652033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187952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5382251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05818505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609124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4661986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2676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236815"/>
                  </a:ext>
                </a:extLst>
              </a:tr>
            </a:tbl>
          </a:graphicData>
        </a:graphic>
      </p:graphicFrame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22F0FF70-E58F-4C25-A594-CC6CBEC2B4FC}"/>
              </a:ext>
            </a:extLst>
          </p:cNvPr>
          <p:cNvCxnSpPr>
            <a:cxnSpLocks/>
          </p:cNvCxnSpPr>
          <p:nvPr/>
        </p:nvCxnSpPr>
        <p:spPr>
          <a:xfrm>
            <a:off x="1995055" y="924561"/>
            <a:ext cx="0" cy="512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2C0ACFA-EC8A-43DC-B623-50A9A9A33160}"/>
              </a:ext>
            </a:extLst>
          </p:cNvPr>
          <p:cNvCxnSpPr>
            <a:cxnSpLocks/>
          </p:cNvCxnSpPr>
          <p:nvPr/>
        </p:nvCxnSpPr>
        <p:spPr>
          <a:xfrm>
            <a:off x="5001490" y="924561"/>
            <a:ext cx="0" cy="512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65ED446-CD3B-40E2-94C4-7DCCF5F4B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031984"/>
              </p:ext>
            </p:extLst>
          </p:nvPr>
        </p:nvGraphicFramePr>
        <p:xfrm>
          <a:off x="1776000" y="2850342"/>
          <a:ext cx="345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5652033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187952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5382251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05818505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609124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4661986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2676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236815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D3BD79D-8EAF-40FE-B313-343FB9C46EC6}"/>
              </a:ext>
            </a:extLst>
          </p:cNvPr>
          <p:cNvCxnSpPr>
            <a:cxnSpLocks/>
          </p:cNvCxnSpPr>
          <p:nvPr/>
        </p:nvCxnSpPr>
        <p:spPr>
          <a:xfrm>
            <a:off x="1914546" y="2323870"/>
            <a:ext cx="0" cy="512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81AA02A-374F-4B6B-A8A8-58EF8567C061}"/>
              </a:ext>
            </a:extLst>
          </p:cNvPr>
          <p:cNvCxnSpPr>
            <a:cxnSpLocks/>
          </p:cNvCxnSpPr>
          <p:nvPr/>
        </p:nvCxnSpPr>
        <p:spPr>
          <a:xfrm>
            <a:off x="2105890" y="2323870"/>
            <a:ext cx="0" cy="512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147EF38-B619-452A-898D-2751A831B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019803"/>
              </p:ext>
            </p:extLst>
          </p:nvPr>
        </p:nvGraphicFramePr>
        <p:xfrm>
          <a:off x="1776000" y="5933439"/>
          <a:ext cx="345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5652033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187952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5382251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05818505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609124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4661986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2676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23681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34A2126-AEA4-4D2B-8519-823270285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073965"/>
              </p:ext>
            </p:extLst>
          </p:nvPr>
        </p:nvGraphicFramePr>
        <p:xfrm>
          <a:off x="1776000" y="4679142"/>
          <a:ext cx="345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5652033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187952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5382251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05818505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609124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4661986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2676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236815"/>
                  </a:ext>
                </a:extLst>
              </a:tr>
            </a:tbl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A53A7E0-5A9D-48C5-A522-936FF4258BDA}"/>
              </a:ext>
            </a:extLst>
          </p:cNvPr>
          <p:cNvCxnSpPr>
            <a:cxnSpLocks/>
          </p:cNvCxnSpPr>
          <p:nvPr/>
        </p:nvCxnSpPr>
        <p:spPr>
          <a:xfrm>
            <a:off x="1995055" y="4166524"/>
            <a:ext cx="0" cy="512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A4F01C8-917D-4A7B-94AE-E34F33515A05}"/>
              </a:ext>
            </a:extLst>
          </p:cNvPr>
          <p:cNvCxnSpPr/>
          <p:nvPr/>
        </p:nvCxnSpPr>
        <p:spPr>
          <a:xfrm>
            <a:off x="2105890" y="1080655"/>
            <a:ext cx="34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55EE7D5-4C05-41E8-AD50-AA5EDCE4FB9A}"/>
              </a:ext>
            </a:extLst>
          </p:cNvPr>
          <p:cNvCxnSpPr/>
          <p:nvPr/>
        </p:nvCxnSpPr>
        <p:spPr>
          <a:xfrm>
            <a:off x="2230581" y="2466109"/>
            <a:ext cx="34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77533BC-022B-42F6-A710-00A931BD9FA9}"/>
              </a:ext>
            </a:extLst>
          </p:cNvPr>
          <p:cNvCxnSpPr/>
          <p:nvPr/>
        </p:nvCxnSpPr>
        <p:spPr>
          <a:xfrm>
            <a:off x="2078181" y="4281055"/>
            <a:ext cx="34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C1C9744-5933-45D9-B530-1C634D10D56E}"/>
              </a:ext>
            </a:extLst>
          </p:cNvPr>
          <p:cNvCxnSpPr>
            <a:cxnSpLocks/>
          </p:cNvCxnSpPr>
          <p:nvPr/>
        </p:nvCxnSpPr>
        <p:spPr>
          <a:xfrm flipH="1">
            <a:off x="4530435" y="1080655"/>
            <a:ext cx="34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966A1073-BF6A-4465-8F36-F8BDA8FFD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051376"/>
              </p:ext>
            </p:extLst>
          </p:nvPr>
        </p:nvGraphicFramePr>
        <p:xfrm>
          <a:off x="6096000" y="5939903"/>
          <a:ext cx="345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5652033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187952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5382251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05818505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609124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4661986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2676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236815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A1A504D7-FB80-4E0F-B491-7FC9ABA17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9081"/>
              </p:ext>
            </p:extLst>
          </p:nvPr>
        </p:nvGraphicFramePr>
        <p:xfrm>
          <a:off x="6096000" y="4685606"/>
          <a:ext cx="345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5652033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187952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5382251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05818505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609124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4661986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2676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236815"/>
                  </a:ext>
                </a:extLst>
              </a:tr>
            </a:tbl>
          </a:graphicData>
        </a:graphic>
      </p:graphicFrame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5243D20-BCE3-4F0F-9BFC-9DCB8C82CF6B}"/>
              </a:ext>
            </a:extLst>
          </p:cNvPr>
          <p:cNvCxnSpPr>
            <a:cxnSpLocks/>
          </p:cNvCxnSpPr>
          <p:nvPr/>
        </p:nvCxnSpPr>
        <p:spPr>
          <a:xfrm>
            <a:off x="5001490" y="5406043"/>
            <a:ext cx="0" cy="512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8FE2ACC-9A49-45D6-BBB0-08ED8955DFBA}"/>
              </a:ext>
            </a:extLst>
          </p:cNvPr>
          <p:cNvCxnSpPr>
            <a:cxnSpLocks/>
          </p:cNvCxnSpPr>
          <p:nvPr/>
        </p:nvCxnSpPr>
        <p:spPr>
          <a:xfrm flipH="1">
            <a:off x="4530435" y="5562137"/>
            <a:ext cx="34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3F1C5B0-A6DD-4019-A385-86EB05FC4377}"/>
              </a:ext>
            </a:extLst>
          </p:cNvPr>
          <p:cNvCxnSpPr>
            <a:cxnSpLocks/>
          </p:cNvCxnSpPr>
          <p:nvPr/>
        </p:nvCxnSpPr>
        <p:spPr>
          <a:xfrm>
            <a:off x="9337963" y="4172988"/>
            <a:ext cx="0" cy="512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4E0E6EB-C8D3-4743-9F07-5B26D332E7A5}"/>
              </a:ext>
            </a:extLst>
          </p:cNvPr>
          <p:cNvCxnSpPr>
            <a:cxnSpLocks/>
          </p:cNvCxnSpPr>
          <p:nvPr/>
        </p:nvCxnSpPr>
        <p:spPr>
          <a:xfrm flipH="1">
            <a:off x="8866908" y="4329082"/>
            <a:ext cx="34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E1E9399-016F-44EA-8A35-363E4A10CE93}"/>
              </a:ext>
            </a:extLst>
          </p:cNvPr>
          <p:cNvCxnSpPr>
            <a:cxnSpLocks/>
          </p:cNvCxnSpPr>
          <p:nvPr/>
        </p:nvCxnSpPr>
        <p:spPr>
          <a:xfrm>
            <a:off x="9337963" y="5420821"/>
            <a:ext cx="0" cy="512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F6F297F-9442-4E38-9FFF-8590C43A7ECA}"/>
              </a:ext>
            </a:extLst>
          </p:cNvPr>
          <p:cNvCxnSpPr>
            <a:cxnSpLocks/>
          </p:cNvCxnSpPr>
          <p:nvPr/>
        </p:nvCxnSpPr>
        <p:spPr>
          <a:xfrm flipH="1">
            <a:off x="8866908" y="5576915"/>
            <a:ext cx="34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935373A-8A94-445F-94D5-1BF71D86B14D}"/>
              </a:ext>
            </a:extLst>
          </p:cNvPr>
          <p:cNvCxnSpPr/>
          <p:nvPr/>
        </p:nvCxnSpPr>
        <p:spPr>
          <a:xfrm>
            <a:off x="5666507" y="4031673"/>
            <a:ext cx="0" cy="253538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54500CC-8A7E-4BC1-AA93-08099A352084}"/>
              </a:ext>
            </a:extLst>
          </p:cNvPr>
          <p:cNvCxnSpPr>
            <a:cxnSpLocks/>
          </p:cNvCxnSpPr>
          <p:nvPr/>
        </p:nvCxnSpPr>
        <p:spPr>
          <a:xfrm>
            <a:off x="1995055" y="5419897"/>
            <a:ext cx="0" cy="512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424E858-679E-4815-91A2-B32170BAF1B1}"/>
              </a:ext>
            </a:extLst>
          </p:cNvPr>
          <p:cNvCxnSpPr/>
          <p:nvPr/>
        </p:nvCxnSpPr>
        <p:spPr>
          <a:xfrm>
            <a:off x="2078181" y="5534428"/>
            <a:ext cx="34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D12445B9-A330-450E-92CE-23461EE67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953392"/>
              </p:ext>
            </p:extLst>
          </p:nvPr>
        </p:nvGraphicFramePr>
        <p:xfrm>
          <a:off x="7172945" y="1437179"/>
          <a:ext cx="3024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5652033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187952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538225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5818505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93670041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609124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46619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236815"/>
                  </a:ext>
                </a:extLst>
              </a:tr>
            </a:tbl>
          </a:graphicData>
        </a:graphic>
      </p:graphicFrame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EFCD71B-5F9C-403D-95BA-F4158002B4A3}"/>
              </a:ext>
            </a:extLst>
          </p:cNvPr>
          <p:cNvCxnSpPr>
            <a:cxnSpLocks/>
          </p:cNvCxnSpPr>
          <p:nvPr/>
        </p:nvCxnSpPr>
        <p:spPr>
          <a:xfrm>
            <a:off x="8152910" y="873973"/>
            <a:ext cx="0" cy="512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1AC9065-3E3B-4500-A6F0-61E64792EF49}"/>
              </a:ext>
            </a:extLst>
          </p:cNvPr>
          <p:cNvCxnSpPr>
            <a:cxnSpLocks/>
          </p:cNvCxnSpPr>
          <p:nvPr/>
        </p:nvCxnSpPr>
        <p:spPr>
          <a:xfrm>
            <a:off x="8344254" y="873973"/>
            <a:ext cx="0" cy="512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93BAD39-AED7-4E64-8FC1-316EC59D1439}"/>
              </a:ext>
            </a:extLst>
          </p:cNvPr>
          <p:cNvCxnSpPr>
            <a:cxnSpLocks/>
          </p:cNvCxnSpPr>
          <p:nvPr/>
        </p:nvCxnSpPr>
        <p:spPr>
          <a:xfrm>
            <a:off x="8410222" y="1017229"/>
            <a:ext cx="34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0FA20FA-9678-4277-A543-574AA3FE57C9}"/>
              </a:ext>
            </a:extLst>
          </p:cNvPr>
          <p:cNvCxnSpPr>
            <a:cxnSpLocks/>
          </p:cNvCxnSpPr>
          <p:nvPr/>
        </p:nvCxnSpPr>
        <p:spPr>
          <a:xfrm flipH="1">
            <a:off x="7736427" y="1017229"/>
            <a:ext cx="34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42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F368003-D4B6-48DC-9BB9-30D9C7D3416D}"/>
              </a:ext>
            </a:extLst>
          </p:cNvPr>
          <p:cNvCxnSpPr/>
          <p:nvPr/>
        </p:nvCxnSpPr>
        <p:spPr>
          <a:xfrm>
            <a:off x="1939636" y="1981200"/>
            <a:ext cx="41563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7FA6907-681B-4291-AC9B-CAAC4A37A0D5}"/>
              </a:ext>
            </a:extLst>
          </p:cNvPr>
          <p:cNvCxnSpPr/>
          <p:nvPr/>
        </p:nvCxnSpPr>
        <p:spPr>
          <a:xfrm>
            <a:off x="3048001" y="1828800"/>
            <a:ext cx="0" cy="2909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9F8F376-A935-45B1-866C-ACEA0E24C8FE}"/>
              </a:ext>
            </a:extLst>
          </p:cNvPr>
          <p:cNvCxnSpPr/>
          <p:nvPr/>
        </p:nvCxnSpPr>
        <p:spPr>
          <a:xfrm>
            <a:off x="4655128" y="1835727"/>
            <a:ext cx="0" cy="2909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E02664D-B654-4145-B6D2-B266E5A7837C}"/>
              </a:ext>
            </a:extLst>
          </p:cNvPr>
          <p:cNvSpPr txBox="1"/>
          <p:nvPr/>
        </p:nvSpPr>
        <p:spPr>
          <a:xfrm>
            <a:off x="2905173" y="2272145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CB9AC5-DD42-49BE-9B73-2FC92A30F3A4}"/>
              </a:ext>
            </a:extLst>
          </p:cNvPr>
          <p:cNvSpPr txBox="1"/>
          <p:nvPr/>
        </p:nvSpPr>
        <p:spPr>
          <a:xfrm>
            <a:off x="4512300" y="227214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C5A204-072C-4720-926B-36310835763A}"/>
              </a:ext>
            </a:extLst>
          </p:cNvPr>
          <p:cNvSpPr txBox="1"/>
          <p:nvPr/>
        </p:nvSpPr>
        <p:spPr>
          <a:xfrm>
            <a:off x="1796808" y="22708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3C7FDD-D18D-4280-AFF5-C442ED740E31}"/>
              </a:ext>
            </a:extLst>
          </p:cNvPr>
          <p:cNvSpPr txBox="1"/>
          <p:nvPr/>
        </p:nvSpPr>
        <p:spPr>
          <a:xfrm>
            <a:off x="5942753" y="22708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AC69663-BF9E-40BD-B3E5-E6F822304EFD}"/>
              </a:ext>
            </a:extLst>
          </p:cNvPr>
          <p:cNvCxnSpPr>
            <a:cxnSpLocks/>
          </p:cNvCxnSpPr>
          <p:nvPr/>
        </p:nvCxnSpPr>
        <p:spPr>
          <a:xfrm>
            <a:off x="1950055" y="1843232"/>
            <a:ext cx="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175CF64-452D-42D0-8046-90A2E3EA39AD}"/>
              </a:ext>
            </a:extLst>
          </p:cNvPr>
          <p:cNvCxnSpPr>
            <a:cxnSpLocks/>
          </p:cNvCxnSpPr>
          <p:nvPr/>
        </p:nvCxnSpPr>
        <p:spPr>
          <a:xfrm>
            <a:off x="6083905" y="1842077"/>
            <a:ext cx="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05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50EF8BD-D930-4E9E-9837-D6752BD0077C}"/>
              </a:ext>
            </a:extLst>
          </p:cNvPr>
          <p:cNvSpPr/>
          <p:nvPr/>
        </p:nvSpPr>
        <p:spPr>
          <a:xfrm>
            <a:off x="2590800" y="1704109"/>
            <a:ext cx="1967345" cy="19673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933CF76-9EB4-448C-8687-27674609BE6E}"/>
              </a:ext>
            </a:extLst>
          </p:cNvPr>
          <p:cNvCxnSpPr>
            <a:stCxn id="2" idx="1"/>
            <a:endCxn id="2" idx="5"/>
          </p:cNvCxnSpPr>
          <p:nvPr/>
        </p:nvCxnSpPr>
        <p:spPr>
          <a:xfrm>
            <a:off x="2878911" y="1992220"/>
            <a:ext cx="1391123" cy="1391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DCB97D1-A943-403D-B540-E1A3E8DC24BA}"/>
              </a:ext>
            </a:extLst>
          </p:cNvPr>
          <p:cNvCxnSpPr>
            <a:stCxn id="2" idx="2"/>
            <a:endCxn id="2" idx="6"/>
          </p:cNvCxnSpPr>
          <p:nvPr/>
        </p:nvCxnSpPr>
        <p:spPr>
          <a:xfrm>
            <a:off x="2590800" y="2687782"/>
            <a:ext cx="1967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5835266E-F72B-499E-AF2E-53B1ACE4A4CE}"/>
              </a:ext>
            </a:extLst>
          </p:cNvPr>
          <p:cNvSpPr/>
          <p:nvPr/>
        </p:nvSpPr>
        <p:spPr>
          <a:xfrm>
            <a:off x="3892492" y="1728132"/>
            <a:ext cx="85034" cy="85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67651F-27F7-4CC8-9F3C-EF05C7312F14}"/>
              </a:ext>
            </a:extLst>
          </p:cNvPr>
          <p:cNvSpPr txBox="1"/>
          <p:nvPr/>
        </p:nvSpPr>
        <p:spPr>
          <a:xfrm>
            <a:off x="3950109" y="146091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0287656-31F4-49C5-9D31-C75738D6A676}"/>
              </a:ext>
            </a:extLst>
          </p:cNvPr>
          <p:cNvSpPr/>
          <p:nvPr/>
        </p:nvSpPr>
        <p:spPr>
          <a:xfrm>
            <a:off x="3531955" y="2645264"/>
            <a:ext cx="85034" cy="850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2DFB186-C235-49F0-BA46-53F86BAC8A35}"/>
              </a:ext>
            </a:extLst>
          </p:cNvPr>
          <p:cNvSpPr/>
          <p:nvPr/>
        </p:nvSpPr>
        <p:spPr>
          <a:xfrm>
            <a:off x="2548283" y="2645264"/>
            <a:ext cx="85034" cy="85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C60FBE8-2A28-4F1A-B9A9-E38815094CFA}"/>
              </a:ext>
            </a:extLst>
          </p:cNvPr>
          <p:cNvSpPr/>
          <p:nvPr/>
        </p:nvSpPr>
        <p:spPr>
          <a:xfrm>
            <a:off x="4227958" y="3340826"/>
            <a:ext cx="85034" cy="85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14722B8-D0B4-4A80-A31C-2CDFD55AF8E6}"/>
              </a:ext>
            </a:extLst>
          </p:cNvPr>
          <p:cNvSpPr/>
          <p:nvPr/>
        </p:nvSpPr>
        <p:spPr>
          <a:xfrm>
            <a:off x="2835953" y="1949705"/>
            <a:ext cx="85034" cy="85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B1EADE0-1B1C-48D7-9F13-0FD3F5DFA943}"/>
              </a:ext>
            </a:extLst>
          </p:cNvPr>
          <p:cNvSpPr/>
          <p:nvPr/>
        </p:nvSpPr>
        <p:spPr>
          <a:xfrm>
            <a:off x="4515628" y="2645264"/>
            <a:ext cx="85034" cy="85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1D4887-8BD5-405E-B422-D001A011994E}"/>
              </a:ext>
            </a:extLst>
          </p:cNvPr>
          <p:cNvSpPr txBox="1"/>
          <p:nvPr/>
        </p:nvSpPr>
        <p:spPr>
          <a:xfrm>
            <a:off x="2573223" y="16625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E6C568A-5E1B-449C-8F5A-EBD805FB8B0C}"/>
              </a:ext>
            </a:extLst>
          </p:cNvPr>
          <p:cNvSpPr txBox="1"/>
          <p:nvPr/>
        </p:nvSpPr>
        <p:spPr>
          <a:xfrm>
            <a:off x="4578255" y="254563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P2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D2D136-83E2-47CF-B39B-0AA7BD50514E}"/>
              </a:ext>
            </a:extLst>
          </p:cNvPr>
          <p:cNvSpPr txBox="1"/>
          <p:nvPr/>
        </p:nvSpPr>
        <p:spPr>
          <a:xfrm>
            <a:off x="2200185" y="25494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P3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0BF99DD-4F8D-4B99-8417-43BBBC36B27D}"/>
              </a:ext>
            </a:extLst>
          </p:cNvPr>
          <p:cNvSpPr txBox="1"/>
          <p:nvPr/>
        </p:nvSpPr>
        <p:spPr>
          <a:xfrm>
            <a:off x="4236058" y="335159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414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 yang</dc:creator>
  <cp:lastModifiedBy>hua yang</cp:lastModifiedBy>
  <cp:revision>6</cp:revision>
  <dcterms:created xsi:type="dcterms:W3CDTF">2018-09-28T02:04:04Z</dcterms:created>
  <dcterms:modified xsi:type="dcterms:W3CDTF">2018-10-18T07:14:58Z</dcterms:modified>
</cp:coreProperties>
</file>