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3004800" cy="7315200"/>
  <p:notesSz cx="130048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0" y="0"/>
                </a:moveTo>
                <a:lnTo>
                  <a:pt x="13011150" y="0"/>
                </a:lnTo>
                <a:lnTo>
                  <a:pt x="13011150" y="7315199"/>
                </a:lnTo>
                <a:lnTo>
                  <a:pt x="0" y="7315199"/>
                </a:lnTo>
                <a:lnTo>
                  <a:pt x="0" y="0"/>
                </a:lnTo>
                <a:close/>
              </a:path>
            </a:pathLst>
          </a:custGeom>
          <a:solidFill>
            <a:srgbClr val="40A3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3516" y="1239435"/>
            <a:ext cx="11190605" cy="4831715"/>
          </a:xfrm>
          <a:custGeom>
            <a:avLst/>
            <a:gdLst/>
            <a:ahLst/>
            <a:cxnLst/>
            <a:rect l="l" t="t" r="r" b="b"/>
            <a:pathLst>
              <a:path w="11190605" h="4831715">
                <a:moveTo>
                  <a:pt x="10997135" y="4831165"/>
                </a:moveTo>
                <a:lnTo>
                  <a:pt x="193335" y="4831165"/>
                </a:lnTo>
                <a:lnTo>
                  <a:pt x="166751" y="4823842"/>
                </a:lnTo>
                <a:lnTo>
                  <a:pt x="126896" y="4804877"/>
                </a:lnTo>
                <a:lnTo>
                  <a:pt x="91167" y="4779594"/>
                </a:lnTo>
                <a:lnTo>
                  <a:pt x="60295" y="4748723"/>
                </a:lnTo>
                <a:lnTo>
                  <a:pt x="35012" y="4712995"/>
                </a:lnTo>
                <a:lnTo>
                  <a:pt x="16048" y="4673141"/>
                </a:lnTo>
                <a:lnTo>
                  <a:pt x="4133" y="4629893"/>
                </a:lnTo>
                <a:lnTo>
                  <a:pt x="0" y="4583981"/>
                </a:lnTo>
                <a:lnTo>
                  <a:pt x="0" y="255921"/>
                </a:lnTo>
                <a:lnTo>
                  <a:pt x="4133" y="210004"/>
                </a:lnTo>
                <a:lnTo>
                  <a:pt x="16048" y="166752"/>
                </a:lnTo>
                <a:lnTo>
                  <a:pt x="35012" y="126896"/>
                </a:lnTo>
                <a:lnTo>
                  <a:pt x="60295" y="91167"/>
                </a:lnTo>
                <a:lnTo>
                  <a:pt x="91167" y="60295"/>
                </a:lnTo>
                <a:lnTo>
                  <a:pt x="126896" y="35012"/>
                </a:lnTo>
                <a:lnTo>
                  <a:pt x="166751" y="16047"/>
                </a:lnTo>
                <a:lnTo>
                  <a:pt x="210002" y="4133"/>
                </a:lnTo>
                <a:lnTo>
                  <a:pt x="255914" y="0"/>
                </a:lnTo>
                <a:lnTo>
                  <a:pt x="10934552" y="0"/>
                </a:lnTo>
                <a:lnTo>
                  <a:pt x="10980467" y="4133"/>
                </a:lnTo>
                <a:lnTo>
                  <a:pt x="11023720" y="16047"/>
                </a:lnTo>
                <a:lnTo>
                  <a:pt x="11063575" y="35012"/>
                </a:lnTo>
                <a:lnTo>
                  <a:pt x="11099302" y="60295"/>
                </a:lnTo>
                <a:lnTo>
                  <a:pt x="11130170" y="91167"/>
                </a:lnTo>
                <a:lnTo>
                  <a:pt x="11155450" y="126896"/>
                </a:lnTo>
                <a:lnTo>
                  <a:pt x="11174412" y="166752"/>
                </a:lnTo>
                <a:lnTo>
                  <a:pt x="11186324" y="210004"/>
                </a:lnTo>
                <a:lnTo>
                  <a:pt x="11190457" y="255921"/>
                </a:lnTo>
                <a:lnTo>
                  <a:pt x="11190457" y="4583981"/>
                </a:lnTo>
                <a:lnTo>
                  <a:pt x="11186324" y="4629893"/>
                </a:lnTo>
                <a:lnTo>
                  <a:pt x="11174412" y="4673141"/>
                </a:lnTo>
                <a:lnTo>
                  <a:pt x="11155450" y="4712995"/>
                </a:lnTo>
                <a:lnTo>
                  <a:pt x="11130170" y="4748723"/>
                </a:lnTo>
                <a:lnTo>
                  <a:pt x="11099302" y="4779594"/>
                </a:lnTo>
                <a:lnTo>
                  <a:pt x="11063575" y="4804877"/>
                </a:lnTo>
                <a:lnTo>
                  <a:pt x="11023720" y="4823842"/>
                </a:lnTo>
                <a:lnTo>
                  <a:pt x="10997135" y="48311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403689" y="2383904"/>
            <a:ext cx="1934519" cy="2334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7396" y="3022732"/>
            <a:ext cx="9356356" cy="1115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1672" y="4096512"/>
            <a:ext cx="9107805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557" y="1682496"/>
            <a:ext cx="565985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700742" y="1682496"/>
            <a:ext cx="565985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8684" y="580440"/>
            <a:ext cx="5733781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9560" y="1721255"/>
            <a:ext cx="11032028" cy="3799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3791" y="6803136"/>
            <a:ext cx="416356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557" y="6803136"/>
            <a:ext cx="299256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68028" y="6803136"/>
            <a:ext cx="299256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5780" y="4357104"/>
            <a:ext cx="25768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5">
                <a:solidFill>
                  <a:srgbClr val="262626"/>
                </a:solidFill>
                <a:latin typeface="FreeSans"/>
                <a:cs typeface="FreeSans"/>
              </a:rPr>
              <a:t>NAMA: </a:t>
            </a:r>
            <a:r>
              <a:rPr dirty="0" sz="2000" spc="30">
                <a:solidFill>
                  <a:srgbClr val="262626"/>
                </a:solidFill>
                <a:latin typeface="FreeSans"/>
                <a:cs typeface="FreeSans"/>
              </a:rPr>
              <a:t>VIVI</a:t>
            </a:r>
            <a:r>
              <a:rPr dirty="0" sz="2000" spc="25">
                <a:solidFill>
                  <a:srgbClr val="262626"/>
                </a:solidFill>
                <a:latin typeface="FreeSans"/>
                <a:cs typeface="FreeSans"/>
              </a:rPr>
              <a:t> </a:t>
            </a:r>
            <a:r>
              <a:rPr dirty="0" sz="2000" spc="-25">
                <a:solidFill>
                  <a:srgbClr val="262626"/>
                </a:solidFill>
                <a:latin typeface="FreeSans"/>
                <a:cs typeface="FreeSans"/>
              </a:rPr>
              <a:t>FITRIANI</a:t>
            </a:r>
            <a:endParaRPr sz="20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7396" y="3022732"/>
            <a:ext cx="4693920" cy="111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dirty="0" sz="2400" spc="-105">
                <a:solidFill>
                  <a:srgbClr val="262626"/>
                </a:solidFill>
                <a:latin typeface="Verdana"/>
                <a:cs typeface="Verdana"/>
              </a:rPr>
              <a:t>BINAR </a:t>
            </a:r>
            <a:r>
              <a:rPr dirty="0" sz="2400" spc="-65">
                <a:solidFill>
                  <a:srgbClr val="262626"/>
                </a:solidFill>
                <a:latin typeface="Verdana"/>
                <a:cs typeface="Verdana"/>
              </a:rPr>
              <a:t>GOLD</a:t>
            </a:r>
            <a:r>
              <a:rPr dirty="0" sz="2400" spc="-395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62626"/>
                </a:solidFill>
                <a:latin typeface="Verdana"/>
                <a:cs typeface="Verdana"/>
              </a:rPr>
              <a:t>PROJECT:</a:t>
            </a:r>
            <a:endParaRPr sz="2400">
              <a:latin typeface="Verdana"/>
              <a:cs typeface="Verdana"/>
            </a:endParaRPr>
          </a:p>
          <a:p>
            <a:pPr algn="ctr" marL="12700" marR="5080" indent="-635">
              <a:lnSpc>
                <a:spcPts val="2850"/>
              </a:lnSpc>
              <a:spcBef>
                <a:spcPts val="105"/>
              </a:spcBef>
            </a:pPr>
            <a:r>
              <a:rPr dirty="0" sz="2400" spc="-45">
                <a:solidFill>
                  <a:srgbClr val="262626"/>
                </a:solidFill>
                <a:latin typeface="Verdana"/>
                <a:cs typeface="Verdana"/>
              </a:rPr>
              <a:t>Membuat API </a:t>
            </a:r>
            <a:r>
              <a:rPr dirty="0" sz="2400" spc="-40">
                <a:solidFill>
                  <a:srgbClr val="262626"/>
                </a:solidFill>
                <a:latin typeface="Verdana"/>
                <a:cs typeface="Verdana"/>
              </a:rPr>
              <a:t>untuk Cleansing  </a:t>
            </a:r>
            <a:r>
              <a:rPr dirty="0" sz="2400" spc="-15">
                <a:solidFill>
                  <a:srgbClr val="262626"/>
                </a:solidFill>
                <a:latin typeface="Verdana"/>
                <a:cs typeface="Verdana"/>
              </a:rPr>
              <a:t>Data</a:t>
            </a:r>
            <a:r>
              <a:rPr dirty="0" sz="2400" spc="-254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dirty="0" sz="2400" spc="-45">
                <a:solidFill>
                  <a:srgbClr val="262626"/>
                </a:solidFill>
                <a:latin typeface="Verdana"/>
                <a:cs typeface="Verdana"/>
              </a:rPr>
              <a:t>dan</a:t>
            </a:r>
            <a:r>
              <a:rPr dirty="0" sz="2400" spc="-25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262626"/>
                </a:solidFill>
                <a:latin typeface="Verdana"/>
                <a:cs typeface="Verdana"/>
              </a:rPr>
              <a:t>Laporan</a:t>
            </a:r>
            <a:r>
              <a:rPr dirty="0" sz="2400" spc="-254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262626"/>
                </a:solidFill>
                <a:latin typeface="Verdana"/>
                <a:cs typeface="Verdana"/>
              </a:rPr>
              <a:t>Analisis</a:t>
            </a:r>
            <a:r>
              <a:rPr dirty="0" sz="2400" spc="-25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262626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1301115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13011150" y="0"/>
                </a:lnTo>
                <a:lnTo>
                  <a:pt x="13011150" y="7315200"/>
                </a:lnTo>
                <a:close/>
              </a:path>
            </a:pathLst>
          </a:custGeom>
          <a:solidFill>
            <a:srgbClr val="2385C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3516" y="470151"/>
            <a:ext cx="12092305" cy="6015990"/>
            <a:chOff x="913516" y="470151"/>
            <a:chExt cx="12092305" cy="6015990"/>
          </a:xfrm>
        </p:grpSpPr>
        <p:sp>
          <p:nvSpPr>
            <p:cNvPr id="4" name="object 4"/>
            <p:cNvSpPr/>
            <p:nvPr/>
          </p:nvSpPr>
          <p:spPr>
            <a:xfrm>
              <a:off x="913516" y="1654945"/>
              <a:ext cx="11190605" cy="4831715"/>
            </a:xfrm>
            <a:custGeom>
              <a:avLst/>
              <a:gdLst/>
              <a:ahLst/>
              <a:cxnLst/>
              <a:rect l="l" t="t" r="r" b="b"/>
              <a:pathLst>
                <a:path w="11190605" h="4831715">
                  <a:moveTo>
                    <a:pt x="10997123" y="4831165"/>
                  </a:moveTo>
                  <a:lnTo>
                    <a:pt x="193348" y="4831165"/>
                  </a:lnTo>
                  <a:lnTo>
                    <a:pt x="166751" y="4823840"/>
                  </a:lnTo>
                  <a:lnTo>
                    <a:pt x="126896" y="4804878"/>
                  </a:lnTo>
                  <a:lnTo>
                    <a:pt x="91167" y="4779598"/>
                  </a:lnTo>
                  <a:lnTo>
                    <a:pt x="60295" y="4748730"/>
                  </a:lnTo>
                  <a:lnTo>
                    <a:pt x="35012" y="4713003"/>
                  </a:lnTo>
                  <a:lnTo>
                    <a:pt x="16048" y="4673148"/>
                  </a:lnTo>
                  <a:lnTo>
                    <a:pt x="4133" y="4629895"/>
                  </a:lnTo>
                  <a:lnTo>
                    <a:pt x="0" y="4583975"/>
                  </a:lnTo>
                  <a:lnTo>
                    <a:pt x="0" y="255922"/>
                  </a:lnTo>
                  <a:lnTo>
                    <a:pt x="4133" y="210005"/>
                  </a:lnTo>
                  <a:lnTo>
                    <a:pt x="16048" y="166753"/>
                  </a:lnTo>
                  <a:lnTo>
                    <a:pt x="35012" y="126897"/>
                  </a:lnTo>
                  <a:lnTo>
                    <a:pt x="60295" y="91167"/>
                  </a:lnTo>
                  <a:lnTo>
                    <a:pt x="91167" y="60296"/>
                  </a:lnTo>
                  <a:lnTo>
                    <a:pt x="126896" y="35012"/>
                  </a:lnTo>
                  <a:lnTo>
                    <a:pt x="166751" y="16048"/>
                  </a:lnTo>
                  <a:lnTo>
                    <a:pt x="210002" y="4133"/>
                  </a:lnTo>
                  <a:lnTo>
                    <a:pt x="255919" y="0"/>
                  </a:lnTo>
                  <a:lnTo>
                    <a:pt x="10934547" y="0"/>
                  </a:lnTo>
                  <a:lnTo>
                    <a:pt x="10980467" y="4133"/>
                  </a:lnTo>
                  <a:lnTo>
                    <a:pt x="11023720" y="16048"/>
                  </a:lnTo>
                  <a:lnTo>
                    <a:pt x="11063575" y="35012"/>
                  </a:lnTo>
                  <a:lnTo>
                    <a:pt x="11099302" y="60296"/>
                  </a:lnTo>
                  <a:lnTo>
                    <a:pt x="11130170" y="91167"/>
                  </a:lnTo>
                  <a:lnTo>
                    <a:pt x="11155450" y="126897"/>
                  </a:lnTo>
                  <a:lnTo>
                    <a:pt x="11174412" y="166753"/>
                  </a:lnTo>
                  <a:lnTo>
                    <a:pt x="11186324" y="210005"/>
                  </a:lnTo>
                  <a:lnTo>
                    <a:pt x="11190457" y="255922"/>
                  </a:lnTo>
                  <a:lnTo>
                    <a:pt x="11190457" y="4583975"/>
                  </a:lnTo>
                  <a:lnTo>
                    <a:pt x="11186324" y="4629895"/>
                  </a:lnTo>
                  <a:lnTo>
                    <a:pt x="11174412" y="4673148"/>
                  </a:lnTo>
                  <a:lnTo>
                    <a:pt x="11155450" y="4713003"/>
                  </a:lnTo>
                  <a:lnTo>
                    <a:pt x="11130170" y="4748730"/>
                  </a:lnTo>
                  <a:lnTo>
                    <a:pt x="11099302" y="4779598"/>
                  </a:lnTo>
                  <a:lnTo>
                    <a:pt x="11063575" y="4804878"/>
                  </a:lnTo>
                  <a:lnTo>
                    <a:pt x="11023720" y="4823840"/>
                  </a:lnTo>
                  <a:lnTo>
                    <a:pt x="10997123" y="48311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90658" y="470151"/>
              <a:ext cx="2115185" cy="1814830"/>
            </a:xfrm>
            <a:custGeom>
              <a:avLst/>
              <a:gdLst/>
              <a:ahLst/>
              <a:cxnLst/>
              <a:rect l="l" t="t" r="r" b="b"/>
              <a:pathLst>
                <a:path w="2115184" h="1814830">
                  <a:moveTo>
                    <a:pt x="1264350" y="1814560"/>
                  </a:moveTo>
                  <a:lnTo>
                    <a:pt x="1214113" y="1799075"/>
                  </a:lnTo>
                  <a:lnTo>
                    <a:pt x="1097930" y="1749771"/>
                  </a:lnTo>
                  <a:lnTo>
                    <a:pt x="967595" y="1662376"/>
                  </a:lnTo>
                  <a:lnTo>
                    <a:pt x="874904" y="1532619"/>
                  </a:lnTo>
                  <a:lnTo>
                    <a:pt x="819554" y="1523971"/>
                  </a:lnTo>
                  <a:lnTo>
                    <a:pt x="765301" y="1513259"/>
                  </a:lnTo>
                  <a:lnTo>
                    <a:pt x="712225" y="1500542"/>
                  </a:lnTo>
                  <a:lnTo>
                    <a:pt x="660407" y="1485883"/>
                  </a:lnTo>
                  <a:lnTo>
                    <a:pt x="609927" y="1469342"/>
                  </a:lnTo>
                  <a:lnTo>
                    <a:pt x="560864" y="1450980"/>
                  </a:lnTo>
                  <a:lnTo>
                    <a:pt x="513300" y="1430858"/>
                  </a:lnTo>
                  <a:lnTo>
                    <a:pt x="467313" y="1409038"/>
                  </a:lnTo>
                  <a:lnTo>
                    <a:pt x="422984" y="1385579"/>
                  </a:lnTo>
                  <a:lnTo>
                    <a:pt x="380394" y="1360545"/>
                  </a:lnTo>
                  <a:lnTo>
                    <a:pt x="339623" y="1333995"/>
                  </a:lnTo>
                  <a:lnTo>
                    <a:pt x="300750" y="1305990"/>
                  </a:lnTo>
                  <a:lnTo>
                    <a:pt x="263856" y="1276592"/>
                  </a:lnTo>
                  <a:lnTo>
                    <a:pt x="229021" y="1245862"/>
                  </a:lnTo>
                  <a:lnTo>
                    <a:pt x="196325" y="1213860"/>
                  </a:lnTo>
                  <a:lnTo>
                    <a:pt x="165848" y="1180648"/>
                  </a:lnTo>
                  <a:lnTo>
                    <a:pt x="137671" y="1146287"/>
                  </a:lnTo>
                  <a:lnTo>
                    <a:pt x="111873" y="1110838"/>
                  </a:lnTo>
                  <a:lnTo>
                    <a:pt x="88535" y="1074362"/>
                  </a:lnTo>
                  <a:lnTo>
                    <a:pt x="67737" y="1036920"/>
                  </a:lnTo>
                  <a:lnTo>
                    <a:pt x="49559" y="998573"/>
                  </a:lnTo>
                  <a:lnTo>
                    <a:pt x="34081" y="959382"/>
                  </a:lnTo>
                  <a:lnTo>
                    <a:pt x="21384" y="919409"/>
                  </a:lnTo>
                  <a:lnTo>
                    <a:pt x="11546" y="878714"/>
                  </a:lnTo>
                  <a:lnTo>
                    <a:pt x="4650" y="837358"/>
                  </a:lnTo>
                  <a:lnTo>
                    <a:pt x="774" y="795402"/>
                  </a:lnTo>
                  <a:lnTo>
                    <a:pt x="0" y="752908"/>
                  </a:lnTo>
                  <a:lnTo>
                    <a:pt x="2235" y="711909"/>
                  </a:lnTo>
                  <a:lnTo>
                    <a:pt x="7344" y="671521"/>
                  </a:lnTo>
                  <a:lnTo>
                    <a:pt x="15250" y="631794"/>
                  </a:lnTo>
                  <a:lnTo>
                    <a:pt x="25881" y="592782"/>
                  </a:lnTo>
                  <a:lnTo>
                    <a:pt x="39162" y="554537"/>
                  </a:lnTo>
                  <a:lnTo>
                    <a:pt x="55019" y="517110"/>
                  </a:lnTo>
                  <a:lnTo>
                    <a:pt x="73379" y="480555"/>
                  </a:lnTo>
                  <a:lnTo>
                    <a:pt x="94166" y="444922"/>
                  </a:lnTo>
                  <a:lnTo>
                    <a:pt x="117306" y="410264"/>
                  </a:lnTo>
                  <a:lnTo>
                    <a:pt x="142727" y="376633"/>
                  </a:lnTo>
                  <a:lnTo>
                    <a:pt x="170354" y="344082"/>
                  </a:lnTo>
                  <a:lnTo>
                    <a:pt x="200112" y="312663"/>
                  </a:lnTo>
                  <a:lnTo>
                    <a:pt x="231927" y="282426"/>
                  </a:lnTo>
                  <a:lnTo>
                    <a:pt x="265726" y="253426"/>
                  </a:lnTo>
                  <a:lnTo>
                    <a:pt x="301435" y="225714"/>
                  </a:lnTo>
                  <a:lnTo>
                    <a:pt x="338978" y="199341"/>
                  </a:lnTo>
                  <a:lnTo>
                    <a:pt x="378283" y="174361"/>
                  </a:lnTo>
                  <a:lnTo>
                    <a:pt x="419275" y="150825"/>
                  </a:lnTo>
                  <a:lnTo>
                    <a:pt x="461881" y="128785"/>
                  </a:lnTo>
                  <a:lnTo>
                    <a:pt x="506025" y="108293"/>
                  </a:lnTo>
                  <a:lnTo>
                    <a:pt x="551634" y="89403"/>
                  </a:lnTo>
                  <a:lnTo>
                    <a:pt x="598634" y="72165"/>
                  </a:lnTo>
                  <a:lnTo>
                    <a:pt x="646951" y="56632"/>
                  </a:lnTo>
                  <a:lnTo>
                    <a:pt x="696511" y="42856"/>
                  </a:lnTo>
                  <a:lnTo>
                    <a:pt x="747239" y="30889"/>
                  </a:lnTo>
                  <a:lnTo>
                    <a:pt x="799062" y="20784"/>
                  </a:lnTo>
                  <a:lnTo>
                    <a:pt x="851905" y="12591"/>
                  </a:lnTo>
                  <a:lnTo>
                    <a:pt x="905695" y="6365"/>
                  </a:lnTo>
                  <a:lnTo>
                    <a:pt x="960357" y="2156"/>
                  </a:lnTo>
                  <a:lnTo>
                    <a:pt x="1015817" y="17"/>
                  </a:lnTo>
                  <a:lnTo>
                    <a:pt x="1072002" y="0"/>
                  </a:lnTo>
                  <a:lnTo>
                    <a:pt x="1128146" y="2125"/>
                  </a:lnTo>
                  <a:lnTo>
                    <a:pt x="1183487" y="6345"/>
                  </a:lnTo>
                  <a:lnTo>
                    <a:pt x="1237952" y="12602"/>
                  </a:lnTo>
                  <a:lnTo>
                    <a:pt x="1291470" y="20843"/>
                  </a:lnTo>
                  <a:lnTo>
                    <a:pt x="1343969" y="31013"/>
                  </a:lnTo>
                  <a:lnTo>
                    <a:pt x="1395376" y="43057"/>
                  </a:lnTo>
                  <a:lnTo>
                    <a:pt x="1445619" y="56919"/>
                  </a:lnTo>
                  <a:lnTo>
                    <a:pt x="1494627" y="72545"/>
                  </a:lnTo>
                  <a:lnTo>
                    <a:pt x="1542327" y="89881"/>
                  </a:lnTo>
                  <a:lnTo>
                    <a:pt x="1588647" y="108871"/>
                  </a:lnTo>
                  <a:lnTo>
                    <a:pt x="1633515" y="129460"/>
                  </a:lnTo>
                  <a:lnTo>
                    <a:pt x="1676859" y="151593"/>
                  </a:lnTo>
                  <a:lnTo>
                    <a:pt x="1718607" y="175217"/>
                  </a:lnTo>
                  <a:lnTo>
                    <a:pt x="1758687" y="200275"/>
                  </a:lnTo>
                  <a:lnTo>
                    <a:pt x="1797027" y="226713"/>
                  </a:lnTo>
                  <a:lnTo>
                    <a:pt x="1833554" y="254476"/>
                  </a:lnTo>
                  <a:lnTo>
                    <a:pt x="1868197" y="283509"/>
                  </a:lnTo>
                  <a:lnTo>
                    <a:pt x="1900884" y="313758"/>
                  </a:lnTo>
                  <a:lnTo>
                    <a:pt x="1931542" y="345166"/>
                  </a:lnTo>
                  <a:lnTo>
                    <a:pt x="1960100" y="377681"/>
                  </a:lnTo>
                  <a:lnTo>
                    <a:pt x="1986485" y="411246"/>
                  </a:lnTo>
                  <a:lnTo>
                    <a:pt x="2010626" y="445807"/>
                  </a:lnTo>
                  <a:lnTo>
                    <a:pt x="2032450" y="481309"/>
                  </a:lnTo>
                  <a:lnTo>
                    <a:pt x="2051885" y="517697"/>
                  </a:lnTo>
                  <a:lnTo>
                    <a:pt x="2068859" y="554916"/>
                  </a:lnTo>
                  <a:lnTo>
                    <a:pt x="2083300" y="592911"/>
                  </a:lnTo>
                  <a:lnTo>
                    <a:pt x="2095136" y="631628"/>
                  </a:lnTo>
                  <a:lnTo>
                    <a:pt x="2104295" y="671012"/>
                  </a:lnTo>
                  <a:lnTo>
                    <a:pt x="2110705" y="711007"/>
                  </a:lnTo>
                  <a:lnTo>
                    <a:pt x="2114294" y="751559"/>
                  </a:lnTo>
                  <a:lnTo>
                    <a:pt x="2114990" y="792613"/>
                  </a:lnTo>
                  <a:lnTo>
                    <a:pt x="2112685" y="834387"/>
                  </a:lnTo>
                  <a:lnTo>
                    <a:pt x="2107402" y="875527"/>
                  </a:lnTo>
                  <a:lnTo>
                    <a:pt x="2099218" y="915975"/>
                  </a:lnTo>
                  <a:lnTo>
                    <a:pt x="2088214" y="955678"/>
                  </a:lnTo>
                  <a:lnTo>
                    <a:pt x="2074465" y="994581"/>
                  </a:lnTo>
                  <a:lnTo>
                    <a:pt x="2058052" y="1032628"/>
                  </a:lnTo>
                  <a:lnTo>
                    <a:pt x="2039051" y="1069764"/>
                  </a:lnTo>
                  <a:lnTo>
                    <a:pt x="2017541" y="1105934"/>
                  </a:lnTo>
                  <a:lnTo>
                    <a:pt x="1993601" y="1141083"/>
                  </a:lnTo>
                  <a:lnTo>
                    <a:pt x="1967309" y="1175157"/>
                  </a:lnTo>
                  <a:lnTo>
                    <a:pt x="1938742" y="1208100"/>
                  </a:lnTo>
                  <a:lnTo>
                    <a:pt x="1907979" y="1239856"/>
                  </a:lnTo>
                  <a:lnTo>
                    <a:pt x="1875099" y="1270372"/>
                  </a:lnTo>
                  <a:lnTo>
                    <a:pt x="1840179" y="1299592"/>
                  </a:lnTo>
                  <a:lnTo>
                    <a:pt x="1803298" y="1327461"/>
                  </a:lnTo>
                  <a:lnTo>
                    <a:pt x="1764534" y="1353923"/>
                  </a:lnTo>
                  <a:lnTo>
                    <a:pt x="1723965" y="1378925"/>
                  </a:lnTo>
                  <a:lnTo>
                    <a:pt x="1681669" y="1402410"/>
                  </a:lnTo>
                  <a:lnTo>
                    <a:pt x="1637725" y="1424324"/>
                  </a:lnTo>
                  <a:lnTo>
                    <a:pt x="1592210" y="1444612"/>
                  </a:lnTo>
                  <a:lnTo>
                    <a:pt x="1545204" y="1463219"/>
                  </a:lnTo>
                  <a:lnTo>
                    <a:pt x="1496784" y="1480089"/>
                  </a:lnTo>
                  <a:lnTo>
                    <a:pt x="1447028" y="1495168"/>
                  </a:lnTo>
                  <a:lnTo>
                    <a:pt x="1396016" y="1508400"/>
                  </a:lnTo>
                  <a:lnTo>
                    <a:pt x="1343824" y="1519731"/>
                  </a:lnTo>
                  <a:lnTo>
                    <a:pt x="1290531" y="1529105"/>
                  </a:lnTo>
                  <a:lnTo>
                    <a:pt x="1236216" y="1536468"/>
                  </a:lnTo>
                  <a:lnTo>
                    <a:pt x="1180956" y="1541764"/>
                  </a:lnTo>
                  <a:lnTo>
                    <a:pt x="1124830" y="1544939"/>
                  </a:lnTo>
                  <a:lnTo>
                    <a:pt x="1123060" y="1632516"/>
                  </a:lnTo>
                  <a:lnTo>
                    <a:pt x="1137003" y="1689793"/>
                  </a:lnTo>
                  <a:lnTo>
                    <a:pt x="1179740" y="1742049"/>
                  </a:lnTo>
                  <a:lnTo>
                    <a:pt x="1264350" y="1814560"/>
                  </a:lnTo>
                  <a:close/>
                </a:path>
              </a:pathLst>
            </a:custGeom>
            <a:solidFill>
              <a:srgbClr val="FFA5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96084" y="1721255"/>
            <a:ext cx="11025505" cy="3799204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15"/>
              </a:spcBef>
            </a:pPr>
            <a:r>
              <a:rPr dirty="0" sz="1800" spc="-25">
                <a:solidFill>
                  <a:srgbClr val="262626"/>
                </a:solidFill>
                <a:latin typeface="FreeSans"/>
                <a:cs typeface="FreeSans"/>
              </a:rPr>
              <a:t>API </a:t>
            </a:r>
            <a:r>
              <a:rPr dirty="0" sz="1800" spc="80">
                <a:solidFill>
                  <a:srgbClr val="262626"/>
                </a:solidFill>
                <a:latin typeface="FreeSans"/>
                <a:cs typeface="FreeSans"/>
              </a:rPr>
              <a:t>untuk </a:t>
            </a:r>
            <a:r>
              <a:rPr dirty="0" sz="1800" spc="120">
                <a:solidFill>
                  <a:srgbClr val="262626"/>
                </a:solidFill>
                <a:latin typeface="FreeSans"/>
                <a:cs typeface="FreeSans"/>
              </a:rPr>
              <a:t>Cleansing </a:t>
            </a:r>
            <a:r>
              <a:rPr dirty="0" sz="1800" spc="175">
                <a:solidFill>
                  <a:srgbClr val="262626"/>
                </a:solidFill>
                <a:latin typeface="FreeSans"/>
                <a:cs typeface="FreeSans"/>
              </a:rPr>
              <a:t>Data </a:t>
            </a:r>
            <a:r>
              <a:rPr dirty="0" sz="1800" spc="170">
                <a:solidFill>
                  <a:srgbClr val="262626"/>
                </a:solidFill>
                <a:latin typeface="FreeSans"/>
                <a:cs typeface="FreeSans"/>
              </a:rPr>
              <a:t>dan </a:t>
            </a:r>
            <a:r>
              <a:rPr dirty="0" sz="1800" spc="125">
                <a:solidFill>
                  <a:srgbClr val="262626"/>
                </a:solidFill>
                <a:latin typeface="FreeSans"/>
                <a:cs typeface="FreeSans"/>
              </a:rPr>
              <a:t>Laporan </a:t>
            </a:r>
            <a:r>
              <a:rPr dirty="0" sz="1800" spc="55">
                <a:solidFill>
                  <a:srgbClr val="262626"/>
                </a:solidFill>
                <a:latin typeface="FreeSans"/>
                <a:cs typeface="FreeSans"/>
              </a:rPr>
              <a:t>Analisis</a:t>
            </a:r>
            <a:r>
              <a:rPr dirty="0" sz="1800" spc="-15">
                <a:solidFill>
                  <a:srgbClr val="262626"/>
                </a:solidFill>
                <a:latin typeface="FreeSans"/>
                <a:cs typeface="FreeSans"/>
              </a:rPr>
              <a:t> </a:t>
            </a:r>
            <a:r>
              <a:rPr dirty="0" sz="1800" spc="175">
                <a:solidFill>
                  <a:srgbClr val="262626"/>
                </a:solidFill>
                <a:latin typeface="FreeSans"/>
                <a:cs typeface="FreeSans"/>
              </a:rPr>
              <a:t>Data</a:t>
            </a:r>
            <a:endParaRPr sz="1800">
              <a:latin typeface="FreeSans"/>
              <a:cs typeface="FreeSans"/>
            </a:endParaRPr>
          </a:p>
          <a:p>
            <a:pPr algn="just" marL="12700" marR="5080">
              <a:lnSpc>
                <a:spcPct val="114599"/>
              </a:lnSpc>
            </a:pPr>
            <a:r>
              <a:rPr dirty="0" sz="1800" spc="170">
                <a:solidFill>
                  <a:srgbClr val="262626"/>
                </a:solidFill>
                <a:latin typeface="Trebuchet MS"/>
                <a:cs typeface="Trebuchet MS"/>
              </a:rPr>
              <a:t>Data </a:t>
            </a:r>
            <a:r>
              <a:rPr dirty="0" sz="1800" spc="110">
                <a:solidFill>
                  <a:srgbClr val="262626"/>
                </a:solidFill>
                <a:latin typeface="Trebuchet MS"/>
                <a:cs typeface="Trebuchet MS"/>
              </a:rPr>
              <a:t>Science </a:t>
            </a:r>
            <a:r>
              <a:rPr dirty="0" sz="1800" spc="140">
                <a:solidFill>
                  <a:srgbClr val="262626"/>
                </a:solidFill>
                <a:latin typeface="Trebuchet MS"/>
                <a:cs typeface="Trebuchet MS"/>
              </a:rPr>
              <a:t>Challange </a:t>
            </a:r>
            <a:r>
              <a:rPr dirty="0" sz="1800" spc="-20">
                <a:solidFill>
                  <a:srgbClr val="262626"/>
                </a:solidFill>
                <a:latin typeface="Trebuchet MS"/>
                <a:cs typeface="Trebuchet MS"/>
              </a:rPr>
              <a:t>untuk </a:t>
            </a:r>
            <a:r>
              <a:rPr dirty="0" sz="1800" spc="35">
                <a:solidFill>
                  <a:srgbClr val="262626"/>
                </a:solidFill>
                <a:latin typeface="Trebuchet MS"/>
                <a:cs typeface="Trebuchet MS"/>
              </a:rPr>
              <a:t>level </a:t>
            </a:r>
            <a:r>
              <a:rPr dirty="0" sz="1800" spc="150">
                <a:solidFill>
                  <a:srgbClr val="262626"/>
                </a:solidFill>
                <a:latin typeface="Trebuchet MS"/>
                <a:cs typeface="Trebuchet MS"/>
              </a:rPr>
              <a:t>gold </a:t>
            </a:r>
            <a:r>
              <a:rPr dirty="0" sz="1800" spc="50">
                <a:solidFill>
                  <a:srgbClr val="262626"/>
                </a:solidFill>
                <a:latin typeface="Trebuchet MS"/>
                <a:cs typeface="Trebuchet MS"/>
              </a:rPr>
              <a:t>kali </a:t>
            </a:r>
            <a:r>
              <a:rPr dirty="0" sz="1800">
                <a:solidFill>
                  <a:srgbClr val="262626"/>
                </a:solidFill>
                <a:latin typeface="Trebuchet MS"/>
                <a:cs typeface="Trebuchet MS"/>
              </a:rPr>
              <a:t>ini </a:t>
            </a:r>
            <a:r>
              <a:rPr dirty="0" sz="1800" spc="114">
                <a:solidFill>
                  <a:srgbClr val="262626"/>
                </a:solidFill>
                <a:latin typeface="Trebuchet MS"/>
                <a:cs typeface="Trebuchet MS"/>
              </a:rPr>
              <a:t>challangenya </a:t>
            </a:r>
            <a:r>
              <a:rPr dirty="0" sz="1800" spc="90">
                <a:solidFill>
                  <a:srgbClr val="262626"/>
                </a:solidFill>
                <a:latin typeface="Trebuchet MS"/>
                <a:cs typeface="Trebuchet MS"/>
              </a:rPr>
              <a:t>diperinahkan </a:t>
            </a:r>
            <a:r>
              <a:rPr dirty="0" sz="1800" spc="-20">
                <a:solidFill>
                  <a:srgbClr val="262626"/>
                </a:solidFill>
                <a:latin typeface="Trebuchet MS"/>
                <a:cs typeface="Trebuchet MS"/>
              </a:rPr>
              <a:t>untuk </a:t>
            </a:r>
            <a:r>
              <a:rPr dirty="0" sz="1800" spc="70">
                <a:solidFill>
                  <a:srgbClr val="262626"/>
                </a:solidFill>
                <a:latin typeface="Trebuchet MS"/>
                <a:cs typeface="Trebuchet MS"/>
              </a:rPr>
              <a:t>melakukan  </a:t>
            </a:r>
            <a:r>
              <a:rPr dirty="0" sz="1800" spc="95">
                <a:solidFill>
                  <a:srgbClr val="262626"/>
                </a:solidFill>
                <a:latin typeface="Trebuchet MS"/>
                <a:cs typeface="Trebuchet MS"/>
              </a:rPr>
              <a:t>cleansing </a:t>
            </a:r>
            <a:r>
              <a:rPr dirty="0" sz="1800" spc="170">
                <a:solidFill>
                  <a:srgbClr val="262626"/>
                </a:solidFill>
                <a:latin typeface="Trebuchet MS"/>
                <a:cs typeface="Trebuchet MS"/>
              </a:rPr>
              <a:t>Data </a:t>
            </a:r>
            <a:r>
              <a:rPr dirty="0" sz="1800" spc="160">
                <a:solidFill>
                  <a:srgbClr val="262626"/>
                </a:solidFill>
                <a:latin typeface="Trebuchet MS"/>
                <a:cs typeface="Trebuchet MS"/>
              </a:rPr>
              <a:t>dan </a:t>
            </a:r>
            <a:r>
              <a:rPr dirty="0" sz="1800" spc="114">
                <a:solidFill>
                  <a:srgbClr val="262626"/>
                </a:solidFill>
                <a:latin typeface="Trebuchet MS"/>
                <a:cs typeface="Trebuchet MS"/>
              </a:rPr>
              <a:t>Laporan </a:t>
            </a:r>
            <a:r>
              <a:rPr dirty="0" sz="1800" spc="35">
                <a:solidFill>
                  <a:srgbClr val="262626"/>
                </a:solidFill>
                <a:latin typeface="Trebuchet MS"/>
                <a:cs typeface="Trebuchet MS"/>
              </a:rPr>
              <a:t>Analisis </a:t>
            </a:r>
            <a:r>
              <a:rPr dirty="0" sz="1800" spc="170">
                <a:solidFill>
                  <a:srgbClr val="262626"/>
                </a:solidFill>
                <a:latin typeface="Trebuchet MS"/>
                <a:cs typeface="Trebuchet MS"/>
              </a:rPr>
              <a:t>Data </a:t>
            </a:r>
            <a:r>
              <a:rPr dirty="0" sz="1800" spc="120">
                <a:solidFill>
                  <a:srgbClr val="262626"/>
                </a:solidFill>
                <a:latin typeface="Trebuchet MS"/>
                <a:cs typeface="Trebuchet MS"/>
              </a:rPr>
              <a:t>menggunakan </a:t>
            </a:r>
            <a:r>
              <a:rPr dirty="0" sz="1800" spc="70">
                <a:solidFill>
                  <a:srgbClr val="262626"/>
                </a:solidFill>
                <a:latin typeface="Trebuchet MS"/>
                <a:cs typeface="Trebuchet MS"/>
              </a:rPr>
              <a:t>API/REST </a:t>
            </a:r>
            <a:r>
              <a:rPr dirty="0" sz="1800" spc="40">
                <a:solidFill>
                  <a:srgbClr val="262626"/>
                </a:solidFill>
                <a:latin typeface="Trebuchet MS"/>
                <a:cs typeface="Trebuchet MS"/>
              </a:rPr>
              <a:t>API </a:t>
            </a:r>
            <a:r>
              <a:rPr dirty="0" sz="1800" spc="155">
                <a:solidFill>
                  <a:srgbClr val="262626"/>
                </a:solidFill>
                <a:latin typeface="Trebuchet MS"/>
                <a:cs typeface="Trebuchet MS"/>
              </a:rPr>
              <a:t>yang </a:t>
            </a:r>
            <a:r>
              <a:rPr dirty="0" sz="1800" spc="125">
                <a:solidFill>
                  <a:srgbClr val="262626"/>
                </a:solidFill>
                <a:latin typeface="Trebuchet MS"/>
                <a:cs typeface="Trebuchet MS"/>
              </a:rPr>
              <a:t>dimana </a:t>
            </a:r>
            <a:r>
              <a:rPr dirty="0" sz="1800" spc="155">
                <a:solidFill>
                  <a:srgbClr val="262626"/>
                </a:solidFill>
                <a:latin typeface="Trebuchet MS"/>
                <a:cs typeface="Trebuchet MS"/>
              </a:rPr>
              <a:t>adalah  </a:t>
            </a:r>
            <a:r>
              <a:rPr dirty="0" sz="1800" spc="100">
                <a:solidFill>
                  <a:srgbClr val="262626"/>
                </a:solidFill>
                <a:latin typeface="Trebuchet MS"/>
                <a:cs typeface="Trebuchet MS"/>
              </a:rPr>
              <a:t>sebuah </a:t>
            </a:r>
            <a:r>
              <a:rPr dirty="0" sz="1800" spc="20">
                <a:solidFill>
                  <a:srgbClr val="262626"/>
                </a:solidFill>
                <a:latin typeface="Trebuchet MS"/>
                <a:cs typeface="Trebuchet MS"/>
              </a:rPr>
              <a:t>arsitektur </a:t>
            </a:r>
            <a:r>
              <a:rPr dirty="0" sz="1800" spc="100">
                <a:solidFill>
                  <a:srgbClr val="262626"/>
                </a:solidFill>
                <a:latin typeface="Trebuchet MS"/>
                <a:cs typeface="Trebuchet MS"/>
              </a:rPr>
              <a:t>metode </a:t>
            </a:r>
            <a:r>
              <a:rPr dirty="0" sz="1800" spc="45">
                <a:solidFill>
                  <a:srgbClr val="262626"/>
                </a:solidFill>
                <a:latin typeface="Trebuchet MS"/>
                <a:cs typeface="Trebuchet MS"/>
              </a:rPr>
              <a:t>komunikasi </a:t>
            </a:r>
            <a:r>
              <a:rPr dirty="0" sz="1800" spc="155">
                <a:solidFill>
                  <a:srgbClr val="262626"/>
                </a:solidFill>
                <a:latin typeface="Trebuchet MS"/>
                <a:cs typeface="Trebuchet MS"/>
              </a:rPr>
              <a:t>yang </a:t>
            </a:r>
            <a:r>
              <a:rPr dirty="0" sz="1800" spc="120">
                <a:solidFill>
                  <a:srgbClr val="262626"/>
                </a:solidFill>
                <a:latin typeface="Trebuchet MS"/>
                <a:cs typeface="Trebuchet MS"/>
              </a:rPr>
              <a:t>menggunakan </a:t>
            </a:r>
            <a:r>
              <a:rPr dirty="0" sz="1800" spc="70">
                <a:solidFill>
                  <a:srgbClr val="262626"/>
                </a:solidFill>
                <a:latin typeface="Trebuchet MS"/>
                <a:cs typeface="Trebuchet MS"/>
              </a:rPr>
              <a:t>protokol </a:t>
            </a:r>
            <a:r>
              <a:rPr dirty="0" sz="1800">
                <a:solidFill>
                  <a:srgbClr val="262626"/>
                </a:solidFill>
                <a:latin typeface="Trebuchet MS"/>
                <a:cs typeface="Trebuchet MS"/>
              </a:rPr>
              <a:t>HTTP </a:t>
            </a:r>
            <a:r>
              <a:rPr dirty="0" sz="1800" spc="-20">
                <a:solidFill>
                  <a:srgbClr val="262626"/>
                </a:solidFill>
                <a:latin typeface="Trebuchet MS"/>
                <a:cs typeface="Trebuchet MS"/>
              </a:rPr>
              <a:t>untuk </a:t>
            </a:r>
            <a:r>
              <a:rPr dirty="0" sz="1800" spc="75">
                <a:solidFill>
                  <a:srgbClr val="262626"/>
                </a:solidFill>
                <a:latin typeface="Trebuchet MS"/>
                <a:cs typeface="Trebuchet MS"/>
              </a:rPr>
              <a:t>pertukaran </a:t>
            </a:r>
            <a:r>
              <a:rPr dirty="0" sz="1800" spc="165">
                <a:solidFill>
                  <a:srgbClr val="262626"/>
                </a:solidFill>
                <a:latin typeface="Trebuchet MS"/>
                <a:cs typeface="Trebuchet MS"/>
              </a:rPr>
              <a:t>data  </a:t>
            </a:r>
            <a:r>
              <a:rPr dirty="0" sz="1800" spc="125">
                <a:solidFill>
                  <a:srgbClr val="262626"/>
                </a:solidFill>
                <a:latin typeface="Trebuchet MS"/>
                <a:cs typeface="Trebuchet MS"/>
              </a:rPr>
              <a:t>dimana </a:t>
            </a:r>
            <a:r>
              <a:rPr dirty="0" sz="1800" spc="100">
                <a:solidFill>
                  <a:srgbClr val="262626"/>
                </a:solidFill>
                <a:latin typeface="Trebuchet MS"/>
                <a:cs typeface="Trebuchet MS"/>
              </a:rPr>
              <a:t>metode </a:t>
            </a:r>
            <a:r>
              <a:rPr dirty="0" sz="1800">
                <a:solidFill>
                  <a:srgbClr val="262626"/>
                </a:solidFill>
                <a:latin typeface="Trebuchet MS"/>
                <a:cs typeface="Trebuchet MS"/>
              </a:rPr>
              <a:t>ini </a:t>
            </a:r>
            <a:r>
              <a:rPr dirty="0" sz="1800" spc="75">
                <a:solidFill>
                  <a:srgbClr val="262626"/>
                </a:solidFill>
                <a:latin typeface="Trebuchet MS"/>
                <a:cs typeface="Trebuchet MS"/>
              </a:rPr>
              <a:t>sering </a:t>
            </a:r>
            <a:r>
              <a:rPr dirty="0" sz="1800" spc="100">
                <a:solidFill>
                  <a:srgbClr val="262626"/>
                </a:solidFill>
                <a:latin typeface="Trebuchet MS"/>
                <a:cs typeface="Trebuchet MS"/>
              </a:rPr>
              <a:t>diterapkan </a:t>
            </a:r>
            <a:r>
              <a:rPr dirty="0" sz="1800" spc="135">
                <a:solidFill>
                  <a:srgbClr val="262626"/>
                </a:solidFill>
                <a:latin typeface="Trebuchet MS"/>
                <a:cs typeface="Trebuchet MS"/>
              </a:rPr>
              <a:t>dalam </a:t>
            </a:r>
            <a:r>
              <a:rPr dirty="0" sz="1800" spc="155">
                <a:solidFill>
                  <a:srgbClr val="262626"/>
                </a:solidFill>
                <a:latin typeface="Trebuchet MS"/>
                <a:cs typeface="Trebuchet MS"/>
              </a:rPr>
              <a:t>pengembangan </a:t>
            </a:r>
            <a:r>
              <a:rPr dirty="0" sz="1800" spc="50">
                <a:solidFill>
                  <a:srgbClr val="262626"/>
                </a:solidFill>
                <a:latin typeface="Trebuchet MS"/>
                <a:cs typeface="Trebuchet MS"/>
              </a:rPr>
              <a:t>aplikasi. </a:t>
            </a:r>
            <a:r>
              <a:rPr dirty="0" sz="1800" spc="45">
                <a:solidFill>
                  <a:srgbClr val="262626"/>
                </a:solidFill>
                <a:latin typeface="Trebuchet MS"/>
                <a:cs typeface="Trebuchet MS"/>
              </a:rPr>
              <a:t>tools </a:t>
            </a:r>
            <a:r>
              <a:rPr dirty="0" sz="1800" spc="155">
                <a:solidFill>
                  <a:srgbClr val="262626"/>
                </a:solidFill>
                <a:latin typeface="Trebuchet MS"/>
                <a:cs typeface="Trebuchet MS"/>
              </a:rPr>
              <a:t>yang </a:t>
            </a:r>
            <a:r>
              <a:rPr dirty="0" sz="1800" spc="114">
                <a:solidFill>
                  <a:srgbClr val="262626"/>
                </a:solidFill>
                <a:latin typeface="Trebuchet MS"/>
                <a:cs typeface="Trebuchet MS"/>
              </a:rPr>
              <a:t>digunakan</a:t>
            </a:r>
            <a:r>
              <a:rPr dirty="0" sz="1800" spc="-1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229">
                <a:solidFill>
                  <a:srgbClr val="262626"/>
                </a:solidFill>
                <a:latin typeface="Trebuchet MS"/>
                <a:cs typeface="Trebuchet MS"/>
              </a:rPr>
              <a:t>pada  </a:t>
            </a:r>
            <a:r>
              <a:rPr dirty="0" sz="1800" spc="114">
                <a:solidFill>
                  <a:srgbClr val="262626"/>
                </a:solidFill>
                <a:latin typeface="Trebuchet MS"/>
                <a:cs typeface="Trebuchet MS"/>
              </a:rPr>
              <a:t>challange </a:t>
            </a:r>
            <a:r>
              <a:rPr dirty="0" sz="1800" spc="50">
                <a:solidFill>
                  <a:srgbClr val="262626"/>
                </a:solidFill>
                <a:latin typeface="Trebuchet MS"/>
                <a:cs typeface="Trebuchet MS"/>
              </a:rPr>
              <a:t>kali </a:t>
            </a:r>
            <a:r>
              <a:rPr dirty="0" sz="1800">
                <a:solidFill>
                  <a:srgbClr val="262626"/>
                </a:solidFill>
                <a:latin typeface="Trebuchet MS"/>
                <a:cs typeface="Trebuchet MS"/>
              </a:rPr>
              <a:t>ini</a:t>
            </a:r>
            <a:r>
              <a:rPr dirty="0" sz="1800" spc="-17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120">
                <a:solidFill>
                  <a:srgbClr val="262626"/>
                </a:solidFill>
                <a:latin typeface="Trebuchet MS"/>
                <a:cs typeface="Trebuchet MS"/>
              </a:rPr>
              <a:t>adalah:</a:t>
            </a:r>
            <a:endParaRPr sz="1800">
              <a:latin typeface="Trebuchet MS"/>
              <a:cs typeface="Trebuchet MS"/>
            </a:endParaRPr>
          </a:p>
          <a:p>
            <a:pPr marL="401320" indent="-16573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01955" algn="l"/>
              </a:tabLst>
            </a:pPr>
            <a:r>
              <a:rPr dirty="0" sz="1800" spc="160">
                <a:solidFill>
                  <a:srgbClr val="262626"/>
                </a:solidFill>
                <a:latin typeface="Trebuchet MS"/>
                <a:cs typeface="Trebuchet MS"/>
              </a:rPr>
              <a:t>Bahasa </a:t>
            </a:r>
            <a:r>
              <a:rPr dirty="0" sz="1800" spc="110">
                <a:solidFill>
                  <a:srgbClr val="262626"/>
                </a:solidFill>
                <a:latin typeface="Trebuchet MS"/>
                <a:cs typeface="Trebuchet MS"/>
              </a:rPr>
              <a:t>Pemrograman</a:t>
            </a:r>
            <a:r>
              <a:rPr dirty="0" sz="1800" spc="-204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262626"/>
                </a:solidFill>
                <a:latin typeface="Trebuchet MS"/>
                <a:cs typeface="Trebuchet MS"/>
              </a:rPr>
              <a:t>Python</a:t>
            </a:r>
            <a:endParaRPr sz="1800">
              <a:latin typeface="Trebuchet MS"/>
              <a:cs typeface="Trebuchet MS"/>
            </a:endParaRPr>
          </a:p>
          <a:p>
            <a:pPr marL="401320" indent="-21844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401955" algn="l"/>
              </a:tabLst>
            </a:pPr>
            <a:r>
              <a:rPr dirty="0" sz="1800" spc="50">
                <a:solidFill>
                  <a:srgbClr val="262626"/>
                </a:solidFill>
                <a:latin typeface="Trebuchet MS"/>
                <a:cs typeface="Trebuchet MS"/>
              </a:rPr>
              <a:t>Flask </a:t>
            </a:r>
            <a:r>
              <a:rPr dirty="0" sz="1800" spc="160">
                <a:solidFill>
                  <a:srgbClr val="262626"/>
                </a:solidFill>
                <a:latin typeface="Trebuchet MS"/>
                <a:cs typeface="Trebuchet MS"/>
              </a:rPr>
              <a:t>dan </a:t>
            </a:r>
            <a:r>
              <a:rPr dirty="0" sz="1800" spc="-20">
                <a:solidFill>
                  <a:srgbClr val="262626"/>
                </a:solidFill>
                <a:latin typeface="Trebuchet MS"/>
                <a:cs typeface="Trebuchet MS"/>
              </a:rPr>
              <a:t>untuk </a:t>
            </a:r>
            <a:r>
              <a:rPr dirty="0" sz="1800" spc="75">
                <a:solidFill>
                  <a:srgbClr val="262626"/>
                </a:solidFill>
                <a:latin typeface="Trebuchet MS"/>
                <a:cs typeface="Trebuchet MS"/>
              </a:rPr>
              <a:t>membuat</a:t>
            </a:r>
            <a:r>
              <a:rPr dirty="0" sz="1800" spc="-25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262626"/>
                </a:solidFill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  <a:p>
            <a:pPr marL="401320" indent="-21844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01955" algn="l"/>
              </a:tabLst>
            </a:pPr>
            <a:r>
              <a:rPr dirty="0" sz="1800" spc="95">
                <a:solidFill>
                  <a:srgbClr val="262626"/>
                </a:solidFill>
                <a:latin typeface="Trebuchet MS"/>
                <a:cs typeface="Trebuchet MS"/>
              </a:rPr>
              <a:t>SQLite3</a:t>
            </a:r>
            <a:r>
              <a:rPr dirty="0" sz="1800" spc="-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165">
                <a:solidFill>
                  <a:srgbClr val="262626"/>
                </a:solidFill>
                <a:latin typeface="Trebuchet MS"/>
                <a:cs typeface="Trebuchet MS"/>
              </a:rPr>
              <a:t>sebagai</a:t>
            </a:r>
            <a:r>
              <a:rPr dirty="0" sz="180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160">
                <a:solidFill>
                  <a:srgbClr val="262626"/>
                </a:solidFill>
                <a:latin typeface="Trebuchet MS"/>
                <a:cs typeface="Trebuchet MS"/>
              </a:rPr>
              <a:t>database</a:t>
            </a:r>
            <a:r>
              <a:rPr dirty="0" sz="180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262626"/>
                </a:solidFill>
                <a:latin typeface="Trebuchet MS"/>
                <a:cs typeface="Trebuchet MS"/>
              </a:rPr>
              <a:t>di</a:t>
            </a:r>
            <a:r>
              <a:rPr dirty="0" sz="180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135">
                <a:solidFill>
                  <a:srgbClr val="262626"/>
                </a:solidFill>
                <a:latin typeface="Trebuchet MS"/>
                <a:cs typeface="Trebuchet MS"/>
              </a:rPr>
              <a:t>dalam</a:t>
            </a:r>
            <a:r>
              <a:rPr dirty="0" sz="180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262626"/>
                </a:solidFill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  <a:p>
            <a:pPr marL="401320" indent="-22034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01955" algn="l"/>
              </a:tabLst>
            </a:pPr>
            <a:r>
              <a:rPr dirty="0" sz="1800" spc="170">
                <a:solidFill>
                  <a:srgbClr val="262626"/>
                </a:solidFill>
                <a:latin typeface="Trebuchet MS"/>
                <a:cs typeface="Trebuchet MS"/>
              </a:rPr>
              <a:t>Swagger </a:t>
            </a:r>
            <a:r>
              <a:rPr dirty="0" sz="1800" spc="75">
                <a:solidFill>
                  <a:srgbClr val="262626"/>
                </a:solidFill>
                <a:latin typeface="Trebuchet MS"/>
                <a:cs typeface="Trebuchet MS"/>
              </a:rPr>
              <a:t>UI </a:t>
            </a:r>
            <a:r>
              <a:rPr dirty="0" sz="1800" spc="-20">
                <a:solidFill>
                  <a:srgbClr val="262626"/>
                </a:solidFill>
                <a:latin typeface="Trebuchet MS"/>
                <a:cs typeface="Trebuchet MS"/>
              </a:rPr>
              <a:t>untuk </a:t>
            </a:r>
            <a:r>
              <a:rPr dirty="0" sz="1800" spc="75">
                <a:solidFill>
                  <a:srgbClr val="262626"/>
                </a:solidFill>
                <a:latin typeface="Trebuchet MS"/>
                <a:cs typeface="Trebuchet MS"/>
              </a:rPr>
              <a:t>membuat</a:t>
            </a:r>
            <a:r>
              <a:rPr dirty="0" sz="1800" spc="-229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262626"/>
                </a:solidFill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  <a:p>
            <a:pPr marL="425450" marR="6041390" indent="-245745">
              <a:lnSpc>
                <a:spcPct val="114599"/>
              </a:lnSpc>
              <a:buAutoNum type="arabicPeriod"/>
              <a:tabLst>
                <a:tab pos="401955" algn="l"/>
              </a:tabLst>
            </a:pPr>
            <a:r>
              <a:rPr dirty="0" sz="1800" spc="-20">
                <a:solidFill>
                  <a:srgbClr val="262626"/>
                </a:solidFill>
                <a:latin typeface="Trebuchet MS"/>
                <a:cs typeface="Trebuchet MS"/>
              </a:rPr>
              <a:t>fitur-fitur </a:t>
            </a:r>
            <a:r>
              <a:rPr dirty="0" sz="1800" spc="60">
                <a:solidFill>
                  <a:srgbClr val="262626"/>
                </a:solidFill>
                <a:latin typeface="Trebuchet MS"/>
                <a:cs typeface="Trebuchet MS"/>
              </a:rPr>
              <a:t>python </a:t>
            </a:r>
            <a:r>
              <a:rPr dirty="0" sz="1800" spc="160">
                <a:solidFill>
                  <a:srgbClr val="262626"/>
                </a:solidFill>
                <a:latin typeface="Trebuchet MS"/>
                <a:cs typeface="Trebuchet MS"/>
              </a:rPr>
              <a:t>dan </a:t>
            </a:r>
            <a:r>
              <a:rPr dirty="0" sz="1800" spc="135">
                <a:solidFill>
                  <a:srgbClr val="262626"/>
                </a:solidFill>
                <a:latin typeface="Trebuchet MS"/>
                <a:cs typeface="Trebuchet MS"/>
              </a:rPr>
              <a:t>Pandas </a:t>
            </a:r>
            <a:r>
              <a:rPr dirty="0" sz="1800" spc="70">
                <a:solidFill>
                  <a:srgbClr val="262626"/>
                </a:solidFill>
                <a:latin typeface="Trebuchet MS"/>
                <a:cs typeface="Trebuchet MS"/>
              </a:rPr>
              <a:t>serta</a:t>
            </a:r>
            <a:r>
              <a:rPr dirty="0" sz="1800" spc="-3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262626"/>
                </a:solidFill>
                <a:latin typeface="Trebuchet MS"/>
                <a:cs typeface="Trebuchet MS"/>
              </a:rPr>
              <a:t>RegEx  </a:t>
            </a:r>
            <a:r>
              <a:rPr dirty="0" sz="1800" spc="-20">
                <a:solidFill>
                  <a:srgbClr val="262626"/>
                </a:solidFill>
                <a:latin typeface="Trebuchet MS"/>
                <a:cs typeface="Trebuchet MS"/>
              </a:rPr>
              <a:t>untuk </a:t>
            </a:r>
            <a:r>
              <a:rPr dirty="0" sz="1800" spc="70">
                <a:solidFill>
                  <a:srgbClr val="262626"/>
                </a:solidFill>
                <a:latin typeface="Trebuchet MS"/>
                <a:cs typeface="Trebuchet MS"/>
              </a:rPr>
              <a:t>membersihkan</a:t>
            </a:r>
            <a:r>
              <a:rPr dirty="0" sz="1800" spc="1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165">
                <a:solidFill>
                  <a:srgbClr val="262626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29241" y="3659397"/>
            <a:ext cx="4975225" cy="3338829"/>
            <a:chOff x="7129241" y="3659397"/>
            <a:chExt cx="4975225" cy="3338829"/>
          </a:xfrm>
        </p:grpSpPr>
        <p:sp>
          <p:nvSpPr>
            <p:cNvPr id="8" name="object 8"/>
            <p:cNvSpPr/>
            <p:nvPr/>
          </p:nvSpPr>
          <p:spPr>
            <a:xfrm>
              <a:off x="10646363" y="5549813"/>
              <a:ext cx="1457478" cy="14482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29241" y="3659397"/>
              <a:ext cx="3745138" cy="17915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4074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PENDAHULUAN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1301115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13011150" y="0"/>
                </a:lnTo>
                <a:lnTo>
                  <a:pt x="13011150" y="7315200"/>
                </a:lnTo>
                <a:close/>
              </a:path>
            </a:pathLst>
          </a:custGeom>
          <a:solidFill>
            <a:srgbClr val="A36B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876" y="1832743"/>
            <a:ext cx="5608955" cy="4752975"/>
          </a:xfrm>
          <a:custGeom>
            <a:avLst/>
            <a:gdLst/>
            <a:ahLst/>
            <a:cxnLst/>
            <a:rect l="l" t="t" r="r" b="b"/>
            <a:pathLst>
              <a:path w="5608955" h="4752975">
                <a:moveTo>
                  <a:pt x="5367287" y="4752822"/>
                </a:moveTo>
                <a:lnTo>
                  <a:pt x="241326" y="4752822"/>
                </a:lnTo>
                <a:lnTo>
                  <a:pt x="210005" y="4750003"/>
                </a:lnTo>
                <a:lnTo>
                  <a:pt x="166753" y="4738090"/>
                </a:lnTo>
                <a:lnTo>
                  <a:pt x="126897" y="4719129"/>
                </a:lnTo>
                <a:lnTo>
                  <a:pt x="91167" y="4693849"/>
                </a:lnTo>
                <a:lnTo>
                  <a:pt x="60296" y="4662980"/>
                </a:lnTo>
                <a:lnTo>
                  <a:pt x="35012" y="4627253"/>
                </a:lnTo>
                <a:lnTo>
                  <a:pt x="16048" y="4587398"/>
                </a:lnTo>
                <a:lnTo>
                  <a:pt x="4133" y="4544146"/>
                </a:lnTo>
                <a:lnTo>
                  <a:pt x="0" y="4498226"/>
                </a:lnTo>
                <a:lnTo>
                  <a:pt x="0" y="255922"/>
                </a:lnTo>
                <a:lnTo>
                  <a:pt x="4133" y="210004"/>
                </a:lnTo>
                <a:lnTo>
                  <a:pt x="16048" y="166752"/>
                </a:lnTo>
                <a:lnTo>
                  <a:pt x="35012" y="126896"/>
                </a:lnTo>
                <a:lnTo>
                  <a:pt x="60296" y="91167"/>
                </a:lnTo>
                <a:lnTo>
                  <a:pt x="91167" y="60295"/>
                </a:lnTo>
                <a:lnTo>
                  <a:pt x="126897" y="35012"/>
                </a:lnTo>
                <a:lnTo>
                  <a:pt x="166753" y="16048"/>
                </a:lnTo>
                <a:lnTo>
                  <a:pt x="210005" y="4133"/>
                </a:lnTo>
                <a:lnTo>
                  <a:pt x="255921" y="0"/>
                </a:lnTo>
                <a:lnTo>
                  <a:pt x="5352694" y="0"/>
                </a:lnTo>
                <a:lnTo>
                  <a:pt x="5398605" y="4133"/>
                </a:lnTo>
                <a:lnTo>
                  <a:pt x="5441853" y="16048"/>
                </a:lnTo>
                <a:lnTo>
                  <a:pt x="5481707" y="35012"/>
                </a:lnTo>
                <a:lnTo>
                  <a:pt x="5517435" y="60295"/>
                </a:lnTo>
                <a:lnTo>
                  <a:pt x="5548306" y="91167"/>
                </a:lnTo>
                <a:lnTo>
                  <a:pt x="5573589" y="126896"/>
                </a:lnTo>
                <a:lnTo>
                  <a:pt x="5592554" y="166752"/>
                </a:lnTo>
                <a:lnTo>
                  <a:pt x="5604469" y="210004"/>
                </a:lnTo>
                <a:lnTo>
                  <a:pt x="5608603" y="255922"/>
                </a:lnTo>
                <a:lnTo>
                  <a:pt x="5608603" y="4498226"/>
                </a:lnTo>
                <a:lnTo>
                  <a:pt x="5604469" y="4544146"/>
                </a:lnTo>
                <a:lnTo>
                  <a:pt x="5592554" y="4587398"/>
                </a:lnTo>
                <a:lnTo>
                  <a:pt x="5573589" y="4627253"/>
                </a:lnTo>
                <a:lnTo>
                  <a:pt x="5548306" y="4662980"/>
                </a:lnTo>
                <a:lnTo>
                  <a:pt x="5517435" y="4693849"/>
                </a:lnTo>
                <a:lnTo>
                  <a:pt x="5481707" y="4719129"/>
                </a:lnTo>
                <a:lnTo>
                  <a:pt x="5441853" y="4738090"/>
                </a:lnTo>
                <a:lnTo>
                  <a:pt x="5398605" y="4750003"/>
                </a:lnTo>
                <a:lnTo>
                  <a:pt x="5367287" y="4752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77009" y="1832743"/>
            <a:ext cx="5608955" cy="4752975"/>
          </a:xfrm>
          <a:custGeom>
            <a:avLst/>
            <a:gdLst/>
            <a:ahLst/>
            <a:cxnLst/>
            <a:rect l="l" t="t" r="r" b="b"/>
            <a:pathLst>
              <a:path w="5608955" h="4752975">
                <a:moveTo>
                  <a:pt x="5367281" y="4752822"/>
                </a:moveTo>
                <a:lnTo>
                  <a:pt x="241343" y="4752822"/>
                </a:lnTo>
                <a:lnTo>
                  <a:pt x="210019" y="4750003"/>
                </a:lnTo>
                <a:lnTo>
                  <a:pt x="166764" y="4738090"/>
                </a:lnTo>
                <a:lnTo>
                  <a:pt x="126905" y="4719129"/>
                </a:lnTo>
                <a:lnTo>
                  <a:pt x="91173" y="4693849"/>
                </a:lnTo>
                <a:lnTo>
                  <a:pt x="60299" y="4662980"/>
                </a:lnTo>
                <a:lnTo>
                  <a:pt x="35014" y="4627253"/>
                </a:lnTo>
                <a:lnTo>
                  <a:pt x="16049" y="4587398"/>
                </a:lnTo>
                <a:lnTo>
                  <a:pt x="4134" y="4544146"/>
                </a:lnTo>
                <a:lnTo>
                  <a:pt x="0" y="4498226"/>
                </a:lnTo>
                <a:lnTo>
                  <a:pt x="0" y="255922"/>
                </a:lnTo>
                <a:lnTo>
                  <a:pt x="4134" y="210004"/>
                </a:lnTo>
                <a:lnTo>
                  <a:pt x="16049" y="166752"/>
                </a:lnTo>
                <a:lnTo>
                  <a:pt x="35014" y="126896"/>
                </a:lnTo>
                <a:lnTo>
                  <a:pt x="60299" y="91167"/>
                </a:lnTo>
                <a:lnTo>
                  <a:pt x="91173" y="60295"/>
                </a:lnTo>
                <a:lnTo>
                  <a:pt x="126905" y="35012"/>
                </a:lnTo>
                <a:lnTo>
                  <a:pt x="166764" y="16048"/>
                </a:lnTo>
                <a:lnTo>
                  <a:pt x="210019" y="4133"/>
                </a:lnTo>
                <a:lnTo>
                  <a:pt x="255939" y="0"/>
                </a:lnTo>
                <a:lnTo>
                  <a:pt x="5352685" y="0"/>
                </a:lnTo>
                <a:lnTo>
                  <a:pt x="5398605" y="4133"/>
                </a:lnTo>
                <a:lnTo>
                  <a:pt x="5441860" y="16048"/>
                </a:lnTo>
                <a:lnTo>
                  <a:pt x="5481719" y="35012"/>
                </a:lnTo>
                <a:lnTo>
                  <a:pt x="5517451" y="60295"/>
                </a:lnTo>
                <a:lnTo>
                  <a:pt x="5548325" y="91167"/>
                </a:lnTo>
                <a:lnTo>
                  <a:pt x="5573610" y="126896"/>
                </a:lnTo>
                <a:lnTo>
                  <a:pt x="5592575" y="166752"/>
                </a:lnTo>
                <a:lnTo>
                  <a:pt x="5604490" y="210004"/>
                </a:lnTo>
                <a:lnTo>
                  <a:pt x="5608624" y="255922"/>
                </a:lnTo>
                <a:lnTo>
                  <a:pt x="5608624" y="4498226"/>
                </a:lnTo>
                <a:lnTo>
                  <a:pt x="5604490" y="4544146"/>
                </a:lnTo>
                <a:lnTo>
                  <a:pt x="5592575" y="4587398"/>
                </a:lnTo>
                <a:lnTo>
                  <a:pt x="5573610" y="4627253"/>
                </a:lnTo>
                <a:lnTo>
                  <a:pt x="5548325" y="4662980"/>
                </a:lnTo>
                <a:lnTo>
                  <a:pt x="5517451" y="4693849"/>
                </a:lnTo>
                <a:lnTo>
                  <a:pt x="5481719" y="4719129"/>
                </a:lnTo>
                <a:lnTo>
                  <a:pt x="5441860" y="4738090"/>
                </a:lnTo>
                <a:lnTo>
                  <a:pt x="5398605" y="4750003"/>
                </a:lnTo>
                <a:lnTo>
                  <a:pt x="5367281" y="4752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59822" y="482242"/>
            <a:ext cx="2525356" cy="1257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7926" y="2867536"/>
            <a:ext cx="4707635" cy="3516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25457" y="2587599"/>
            <a:ext cx="4907767" cy="3802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9176" y="697002"/>
            <a:ext cx="5607685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Metode</a:t>
            </a:r>
            <a:r>
              <a:rPr dirty="0" spc="-550"/>
              <a:t> </a:t>
            </a:r>
            <a:r>
              <a:rPr dirty="0" spc="-10"/>
              <a:t>Penelitian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8445" y="1949410"/>
            <a:ext cx="5045710" cy="80708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625475" algn="l"/>
              </a:tabLst>
            </a:pPr>
            <a:r>
              <a:rPr dirty="0" sz="2200" spc="-229">
                <a:solidFill>
                  <a:srgbClr val="262626"/>
                </a:solidFill>
                <a:latin typeface="Arial Black"/>
                <a:cs typeface="Arial Black"/>
              </a:rPr>
              <a:t>1.	</a:t>
            </a:r>
            <a:r>
              <a:rPr dirty="0" sz="2200" spc="-180">
                <a:solidFill>
                  <a:srgbClr val="262626"/>
                </a:solidFill>
                <a:latin typeface="Arial Black"/>
                <a:cs typeface="Arial Black"/>
              </a:rPr>
              <a:t>Konfigurasi </a:t>
            </a:r>
            <a:r>
              <a:rPr dirty="0" sz="2200" spc="-190">
                <a:solidFill>
                  <a:srgbClr val="262626"/>
                </a:solidFill>
                <a:latin typeface="Arial Black"/>
                <a:cs typeface="Arial Black"/>
              </a:rPr>
              <a:t>aplikasi, </a:t>
            </a:r>
            <a:r>
              <a:rPr dirty="0" sz="2200" spc="-150">
                <a:solidFill>
                  <a:srgbClr val="262626"/>
                </a:solidFill>
                <a:latin typeface="Arial Black"/>
                <a:cs typeface="Arial Black"/>
              </a:rPr>
              <a:t>sqlite3,</a:t>
            </a:r>
            <a:r>
              <a:rPr dirty="0" sz="2200" spc="-229">
                <a:solidFill>
                  <a:srgbClr val="262626"/>
                </a:solidFill>
                <a:latin typeface="Arial Black"/>
                <a:cs typeface="Arial Black"/>
              </a:rPr>
              <a:t> </a:t>
            </a:r>
            <a:r>
              <a:rPr dirty="0" sz="2200" spc="-195">
                <a:solidFill>
                  <a:srgbClr val="262626"/>
                </a:solidFill>
                <a:latin typeface="Arial Black"/>
                <a:cs typeface="Arial Black"/>
              </a:rPr>
              <a:t>flask</a:t>
            </a:r>
            <a:endParaRPr sz="2200">
              <a:latin typeface="Arial Black"/>
              <a:cs typeface="Arial Black"/>
            </a:endParaRPr>
          </a:p>
          <a:p>
            <a:pPr marL="2279015">
              <a:lnSpc>
                <a:spcPct val="100000"/>
              </a:lnSpc>
              <a:spcBef>
                <a:spcPts val="434"/>
              </a:spcBef>
            </a:pPr>
            <a:r>
              <a:rPr dirty="0" sz="2200" spc="-235">
                <a:solidFill>
                  <a:srgbClr val="262626"/>
                </a:solidFill>
                <a:latin typeface="Arial Black"/>
                <a:cs typeface="Arial Black"/>
              </a:rPr>
              <a:t>swagger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6675" y="1752695"/>
            <a:ext cx="5489575" cy="807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2920" marR="5080" indent="-1760855">
              <a:lnSpc>
                <a:spcPct val="116500"/>
              </a:lnSpc>
              <a:spcBef>
                <a:spcPts val="100"/>
              </a:spcBef>
            </a:pPr>
            <a:r>
              <a:rPr dirty="0" sz="2200" spc="-210">
                <a:solidFill>
                  <a:srgbClr val="262626"/>
                </a:solidFill>
                <a:latin typeface="Arial Black"/>
                <a:cs typeface="Arial Black"/>
              </a:rPr>
              <a:t>2. Melakukan </a:t>
            </a:r>
            <a:r>
              <a:rPr dirty="0" sz="2200" spc="-110">
                <a:solidFill>
                  <a:srgbClr val="262626"/>
                </a:solidFill>
                <a:latin typeface="Arial Black"/>
                <a:cs typeface="Arial Black"/>
              </a:rPr>
              <a:t>pre </a:t>
            </a:r>
            <a:r>
              <a:rPr dirty="0" sz="2200" spc="-170">
                <a:solidFill>
                  <a:srgbClr val="262626"/>
                </a:solidFill>
                <a:latin typeface="Arial Black"/>
                <a:cs typeface="Arial Black"/>
              </a:rPr>
              <a:t>pemrosesing </a:t>
            </a:r>
            <a:r>
              <a:rPr dirty="0" sz="2200" spc="-160">
                <a:solidFill>
                  <a:srgbClr val="262626"/>
                </a:solidFill>
                <a:latin typeface="Arial Black"/>
                <a:cs typeface="Arial Black"/>
              </a:rPr>
              <a:t>data </a:t>
            </a:r>
            <a:r>
              <a:rPr dirty="0" sz="2200" spc="-140">
                <a:solidFill>
                  <a:srgbClr val="262626"/>
                </a:solidFill>
                <a:latin typeface="Arial Black"/>
                <a:cs typeface="Arial Black"/>
              </a:rPr>
              <a:t>yaitu  </a:t>
            </a:r>
            <a:r>
              <a:rPr dirty="0" sz="2200" spc="-185">
                <a:solidFill>
                  <a:srgbClr val="262626"/>
                </a:solidFill>
                <a:latin typeface="Arial Black"/>
                <a:cs typeface="Arial Black"/>
              </a:rPr>
              <a:t>cleansing</a:t>
            </a:r>
            <a:r>
              <a:rPr dirty="0" sz="2200" spc="-200">
                <a:solidFill>
                  <a:srgbClr val="262626"/>
                </a:solidFill>
                <a:latin typeface="Arial Black"/>
                <a:cs typeface="Arial Black"/>
              </a:rPr>
              <a:t> </a:t>
            </a:r>
            <a:r>
              <a:rPr dirty="0" sz="2200" spc="-160">
                <a:solidFill>
                  <a:srgbClr val="262626"/>
                </a:solidFill>
                <a:latin typeface="Arial Black"/>
                <a:cs typeface="Arial Black"/>
              </a:rPr>
              <a:t>data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1301115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13011150" y="0"/>
                </a:lnTo>
                <a:lnTo>
                  <a:pt x="13011150" y="7315200"/>
                </a:lnTo>
                <a:close/>
              </a:path>
            </a:pathLst>
          </a:custGeom>
          <a:solidFill>
            <a:srgbClr val="40A3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876" y="731876"/>
            <a:ext cx="5612952" cy="3659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43913" y="731876"/>
            <a:ext cx="6267236" cy="3573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75333" y="4469739"/>
            <a:ext cx="4669535" cy="2845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9176" y="0"/>
            <a:ext cx="56559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65"/>
              <a:t>Melakukan</a:t>
            </a:r>
            <a:r>
              <a:rPr dirty="0" sz="4800" spc="-515"/>
              <a:t> </a:t>
            </a:r>
            <a:r>
              <a:rPr dirty="0" sz="4800" spc="-90"/>
              <a:t>Routing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1301115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13011150" y="0"/>
                </a:lnTo>
                <a:lnTo>
                  <a:pt x="13011150" y="7315200"/>
                </a:lnTo>
                <a:close/>
              </a:path>
            </a:pathLst>
          </a:custGeom>
          <a:solidFill>
            <a:srgbClr val="238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5545" y="1930575"/>
            <a:ext cx="5851214" cy="3459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08760" y="1725170"/>
            <a:ext cx="6194267" cy="3869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0816" y="663061"/>
            <a:ext cx="685990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/>
              <a:t>Tampilan </a:t>
            </a:r>
            <a:r>
              <a:rPr dirty="0" sz="4800" spc="-409"/>
              <a:t>UI </a:t>
            </a:r>
            <a:r>
              <a:rPr dirty="0" sz="4800" spc="-90"/>
              <a:t>dan</a:t>
            </a:r>
            <a:r>
              <a:rPr dirty="0" sz="4800" spc="-1060"/>
              <a:t> </a:t>
            </a:r>
            <a:r>
              <a:rPr dirty="0" sz="4800" spc="95"/>
              <a:t>Tweet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0" y="0"/>
                </a:moveTo>
                <a:lnTo>
                  <a:pt x="13011150" y="0"/>
                </a:lnTo>
                <a:lnTo>
                  <a:pt x="13011150" y="7315199"/>
                </a:lnTo>
                <a:lnTo>
                  <a:pt x="0" y="7315199"/>
                </a:lnTo>
                <a:lnTo>
                  <a:pt x="0" y="0"/>
                </a:lnTo>
                <a:close/>
              </a:path>
            </a:pathLst>
          </a:custGeom>
          <a:solidFill>
            <a:srgbClr val="238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5280" y="284052"/>
            <a:ext cx="4018279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360">
                <a:solidFill>
                  <a:srgbClr val="000000"/>
                </a:solidFill>
              </a:rPr>
              <a:t>K</a:t>
            </a:r>
            <a:r>
              <a:rPr dirty="0" sz="5600" spc="-125">
                <a:solidFill>
                  <a:srgbClr val="000000"/>
                </a:solidFill>
              </a:rPr>
              <a:t>e</a:t>
            </a:r>
            <a:r>
              <a:rPr dirty="0" sz="5600" spc="-135">
                <a:solidFill>
                  <a:srgbClr val="000000"/>
                </a:solidFill>
              </a:rPr>
              <a:t>s</a:t>
            </a:r>
            <a:r>
              <a:rPr dirty="0" sz="5600" spc="-50">
                <a:solidFill>
                  <a:srgbClr val="000000"/>
                </a:solidFill>
              </a:rPr>
              <a:t>i</a:t>
            </a:r>
            <a:r>
              <a:rPr dirty="0" sz="5600" spc="-310">
                <a:solidFill>
                  <a:srgbClr val="000000"/>
                </a:solidFill>
              </a:rPr>
              <a:t>m</a:t>
            </a:r>
            <a:r>
              <a:rPr dirty="0" sz="5600" spc="105">
                <a:solidFill>
                  <a:srgbClr val="000000"/>
                </a:solidFill>
              </a:rPr>
              <a:t>p</a:t>
            </a:r>
            <a:r>
              <a:rPr dirty="0" sz="5600" spc="-125">
                <a:solidFill>
                  <a:srgbClr val="000000"/>
                </a:solidFill>
              </a:rPr>
              <a:t>u</a:t>
            </a:r>
            <a:r>
              <a:rPr dirty="0" sz="5600" spc="95">
                <a:solidFill>
                  <a:srgbClr val="000000"/>
                </a:solidFill>
              </a:rPr>
              <a:t>l</a:t>
            </a:r>
            <a:r>
              <a:rPr dirty="0" sz="5600" spc="-250">
                <a:solidFill>
                  <a:srgbClr val="000000"/>
                </a:solidFill>
              </a:rPr>
              <a:t>a</a:t>
            </a:r>
            <a:r>
              <a:rPr dirty="0" sz="5600" spc="-70">
                <a:solidFill>
                  <a:srgbClr val="000000"/>
                </a:solidFill>
              </a:rPr>
              <a:t>n</a:t>
            </a:r>
            <a:endParaRPr sz="5600"/>
          </a:p>
        </p:txBody>
      </p:sp>
      <p:sp>
        <p:nvSpPr>
          <p:cNvPr id="4" name="object 4"/>
          <p:cNvSpPr txBox="1"/>
          <p:nvPr/>
        </p:nvSpPr>
        <p:spPr>
          <a:xfrm>
            <a:off x="149750" y="1503646"/>
            <a:ext cx="12718415" cy="2369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-15">
                <a:latin typeface="Verdana"/>
                <a:cs typeface="Verdana"/>
              </a:rPr>
              <a:t>Pada </a:t>
            </a:r>
            <a:r>
              <a:rPr dirty="0" sz="2200" spc="-45">
                <a:latin typeface="Verdana"/>
                <a:cs typeface="Verdana"/>
              </a:rPr>
              <a:t>Challange </a:t>
            </a:r>
            <a:r>
              <a:rPr dirty="0" sz="2200" spc="5">
                <a:latin typeface="Verdana"/>
                <a:cs typeface="Verdana"/>
              </a:rPr>
              <a:t>Gold </a:t>
            </a:r>
            <a:r>
              <a:rPr dirty="0" sz="2200" spc="-75">
                <a:latin typeface="Verdana"/>
                <a:cs typeface="Verdana"/>
              </a:rPr>
              <a:t>kali </a:t>
            </a:r>
            <a:r>
              <a:rPr dirty="0" sz="2200" spc="-25">
                <a:latin typeface="Verdana"/>
                <a:cs typeface="Verdana"/>
              </a:rPr>
              <a:t>ini </a:t>
            </a:r>
            <a:r>
              <a:rPr dirty="0" sz="2200" spc="-95">
                <a:latin typeface="Verdana"/>
                <a:cs typeface="Verdana"/>
              </a:rPr>
              <a:t>ketika melakukan </a:t>
            </a:r>
            <a:r>
              <a:rPr dirty="0" sz="2200" spc="-40">
                <a:latin typeface="Verdana"/>
                <a:cs typeface="Verdana"/>
              </a:rPr>
              <a:t>cleansing </a:t>
            </a:r>
            <a:r>
              <a:rPr dirty="0" sz="2200" spc="-70">
                <a:latin typeface="Verdana"/>
                <a:cs typeface="Verdana"/>
              </a:rPr>
              <a:t>data, </a:t>
            </a:r>
            <a:r>
              <a:rPr dirty="0" sz="2200" spc="-55">
                <a:latin typeface="Verdana"/>
                <a:cs typeface="Verdana"/>
              </a:rPr>
              <a:t>konfigurasi </a:t>
            </a:r>
            <a:r>
              <a:rPr dirty="0" sz="2200" spc="-30">
                <a:latin typeface="Verdana"/>
                <a:cs typeface="Verdana"/>
              </a:rPr>
              <a:t>setiap </a:t>
            </a:r>
            <a:r>
              <a:rPr dirty="0" sz="2200" spc="-70">
                <a:latin typeface="Verdana"/>
                <a:cs typeface="Verdana"/>
              </a:rPr>
              <a:t>komponen,  </a:t>
            </a:r>
            <a:r>
              <a:rPr dirty="0" sz="2200" spc="-20">
                <a:latin typeface="Verdana"/>
                <a:cs typeface="Verdana"/>
              </a:rPr>
              <a:t>lalu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80">
                <a:latin typeface="Verdana"/>
                <a:cs typeface="Verdana"/>
              </a:rPr>
              <a:t>memastikan</a:t>
            </a:r>
            <a:r>
              <a:rPr dirty="0" sz="2200" spc="-235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kembali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apa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masih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terjadi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error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atau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tidak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kita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harus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mengetahui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apa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110">
                <a:latin typeface="Verdana"/>
                <a:cs typeface="Verdana"/>
              </a:rPr>
              <a:t>saja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data  </a:t>
            </a:r>
            <a:r>
              <a:rPr dirty="0" sz="2200" spc="-30">
                <a:latin typeface="Verdana"/>
                <a:cs typeface="Verdana"/>
              </a:rPr>
              <a:t>dan </a:t>
            </a:r>
            <a:r>
              <a:rPr dirty="0" sz="2200" spc="-15">
                <a:latin typeface="Verdana"/>
                <a:cs typeface="Verdana"/>
              </a:rPr>
              <a:t>fitur-fitur </a:t>
            </a:r>
            <a:r>
              <a:rPr dirty="0" sz="2200" spc="-90">
                <a:latin typeface="Verdana"/>
                <a:cs typeface="Verdana"/>
              </a:rPr>
              <a:t>yang digunakan, </a:t>
            </a:r>
            <a:r>
              <a:rPr dirty="0" sz="2200" spc="-30">
                <a:latin typeface="Verdana"/>
                <a:cs typeface="Verdana"/>
              </a:rPr>
              <a:t>pada </a:t>
            </a:r>
            <a:r>
              <a:rPr dirty="0" sz="2200" spc="-40">
                <a:latin typeface="Verdana"/>
                <a:cs typeface="Verdana"/>
              </a:rPr>
              <a:t>challange </a:t>
            </a:r>
            <a:r>
              <a:rPr dirty="0" sz="2200" spc="-75">
                <a:latin typeface="Verdana"/>
                <a:cs typeface="Verdana"/>
              </a:rPr>
              <a:t>kali </a:t>
            </a:r>
            <a:r>
              <a:rPr dirty="0" sz="2200" spc="-25">
                <a:latin typeface="Verdana"/>
                <a:cs typeface="Verdana"/>
              </a:rPr>
              <a:t>ini </a:t>
            </a:r>
            <a:r>
              <a:rPr dirty="0" sz="2200" spc="-95">
                <a:latin typeface="Verdana"/>
                <a:cs typeface="Verdana"/>
              </a:rPr>
              <a:t>ketika melakukan </a:t>
            </a:r>
            <a:r>
              <a:rPr dirty="0" sz="2200" spc="-40">
                <a:latin typeface="Verdana"/>
                <a:cs typeface="Verdana"/>
              </a:rPr>
              <a:t>cleansing </a:t>
            </a:r>
            <a:r>
              <a:rPr dirty="0" sz="2200" spc="-35">
                <a:latin typeface="Verdana"/>
                <a:cs typeface="Verdana"/>
              </a:rPr>
              <a:t>data  </a:t>
            </a:r>
            <a:r>
              <a:rPr dirty="0" sz="2200" spc="-100">
                <a:latin typeface="Verdana"/>
                <a:cs typeface="Verdana"/>
              </a:rPr>
              <a:t>menggunakan </a:t>
            </a:r>
            <a:r>
              <a:rPr dirty="0" sz="2200" spc="-114">
                <a:latin typeface="Verdana"/>
                <a:cs typeface="Verdana"/>
              </a:rPr>
              <a:t>RegEx </a:t>
            </a:r>
            <a:r>
              <a:rPr dirty="0" sz="2200" spc="-220">
                <a:latin typeface="Verdana"/>
                <a:cs typeface="Verdana"/>
              </a:rPr>
              <a:t>, </a:t>
            </a:r>
            <a:r>
              <a:rPr dirty="0" sz="2200" spc="-40">
                <a:latin typeface="Verdana"/>
                <a:cs typeface="Verdana"/>
              </a:rPr>
              <a:t>database </a:t>
            </a:r>
            <a:r>
              <a:rPr dirty="0" sz="2200" spc="-35">
                <a:latin typeface="Verdana"/>
                <a:cs typeface="Verdana"/>
              </a:rPr>
              <a:t>disimpan </a:t>
            </a:r>
            <a:r>
              <a:rPr dirty="0" sz="2200" spc="-100">
                <a:latin typeface="Verdana"/>
                <a:cs typeface="Verdana"/>
              </a:rPr>
              <a:t>menggunakan </a:t>
            </a:r>
            <a:r>
              <a:rPr dirty="0" sz="2200" spc="-45">
                <a:latin typeface="Verdana"/>
                <a:cs typeface="Verdana"/>
              </a:rPr>
              <a:t>sqlite3, </a:t>
            </a:r>
            <a:r>
              <a:rPr dirty="0" sz="2200" spc="-100">
                <a:latin typeface="Verdana"/>
                <a:cs typeface="Verdana"/>
              </a:rPr>
              <a:t>menggunakan </a:t>
            </a:r>
            <a:r>
              <a:rPr dirty="0" sz="2200" spc="-50">
                <a:latin typeface="Verdana"/>
                <a:cs typeface="Verdana"/>
              </a:rPr>
              <a:t>flask </a:t>
            </a:r>
            <a:r>
              <a:rPr dirty="0" sz="2200" spc="-30">
                <a:latin typeface="Verdana"/>
                <a:cs typeface="Verdana"/>
              </a:rPr>
              <a:t>dan </a:t>
            </a:r>
            <a:r>
              <a:rPr dirty="0" sz="2200" spc="-120">
                <a:latin typeface="Verdana"/>
                <a:cs typeface="Verdana"/>
              </a:rPr>
              <a:t>juga  </a:t>
            </a:r>
            <a:r>
              <a:rPr dirty="0" sz="2200" spc="-95">
                <a:latin typeface="Verdana"/>
                <a:cs typeface="Verdana"/>
              </a:rPr>
              <a:t>swagger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95">
                <a:latin typeface="Verdana"/>
                <a:cs typeface="Verdana"/>
              </a:rPr>
              <a:t>ui,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selain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 spc="-15">
                <a:latin typeface="Verdana"/>
                <a:cs typeface="Verdana"/>
              </a:rPr>
              <a:t>itu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 spc="-80">
                <a:latin typeface="Verdana"/>
                <a:cs typeface="Verdana"/>
              </a:rPr>
              <a:t>memastikan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api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yang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dibuat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 spc="-95">
                <a:latin typeface="Verdana"/>
                <a:cs typeface="Verdana"/>
              </a:rPr>
              <a:t>ketika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execute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10">
                <a:latin typeface="Verdana"/>
                <a:cs typeface="Verdana"/>
              </a:rPr>
              <a:t>di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 spc="-65">
                <a:latin typeface="Verdana"/>
                <a:cs typeface="Verdana"/>
              </a:rPr>
              <a:t>cek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kemabali</a:t>
            </a:r>
            <a:r>
              <a:rPr dirty="0" sz="2200" spc="-225">
                <a:latin typeface="Verdana"/>
                <a:cs typeface="Verdana"/>
              </a:rPr>
              <a:t> </a:t>
            </a:r>
            <a:r>
              <a:rPr dirty="0" sz="2200" spc="-85">
                <a:latin typeface="Verdana"/>
                <a:cs typeface="Verdana"/>
              </a:rPr>
              <a:t>apakah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sudah  </a:t>
            </a:r>
            <a:r>
              <a:rPr dirty="0" sz="2200" spc="-55">
                <a:latin typeface="Verdana"/>
                <a:cs typeface="Verdana"/>
              </a:rPr>
              <a:t>berjalan</a:t>
            </a:r>
            <a:r>
              <a:rPr dirty="0" sz="2200" spc="-235">
                <a:latin typeface="Verdana"/>
                <a:cs typeface="Verdana"/>
              </a:rPr>
              <a:t> </a:t>
            </a:r>
            <a:r>
              <a:rPr dirty="0" sz="2200" spc="-80">
                <a:latin typeface="Verdana"/>
                <a:cs typeface="Verdana"/>
              </a:rPr>
              <a:t>semua</a:t>
            </a:r>
            <a:r>
              <a:rPr dirty="0" sz="2200" spc="-23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apa</a:t>
            </a:r>
            <a:r>
              <a:rPr dirty="0" sz="2200" spc="-235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masih</a:t>
            </a:r>
            <a:r>
              <a:rPr dirty="0" sz="2200" spc="-235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terjadi</a:t>
            </a:r>
            <a:r>
              <a:rPr dirty="0" sz="2200" spc="-235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error.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 FITRIANI</dc:creator>
  <cp:keywords>DAFPe2FwB08,BAE7NBOnPr8</cp:keywords>
  <dc:title>Vivi Fitriani-Gold Project Binar</dc:title>
  <dcterms:created xsi:type="dcterms:W3CDTF">2023-02-06T11:03:09Z</dcterms:created>
  <dcterms:modified xsi:type="dcterms:W3CDTF">2023-02-06T11:03:09Z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2023-02-06T00:00:00Z</vt:filetime>
  </property>
  <property fmtid="{D5CDD505-2E9C-101B-9397-08002B2CF9AE}" pid="3" name="Creator">
    <vt:lpwstr>Canva</vt:lpwstr>
  </property>
  <property fmtid="{D5CDD505-2E9C-101B-9397-08002B2CF9AE}" pid="4" name="LastSaved">
    <vt:filetime>2023-02-06T00:00:00Z</vt:filetime>
  </property>
</Properties>
</file>