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06b95118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06b95118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06b95118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06b95118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06b95118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06b95118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06b95118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06b95118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06b95118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06b95118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06b95118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06b95118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06b95118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06b95118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06b95118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06b95118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06b95118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06b95118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pushshift/api"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Fiction Horror or Real Horror?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Reddit Subreddit classification</a:t>
            </a:r>
            <a:endParaRPr/>
          </a:p>
          <a:p>
            <a:pPr indent="0" lvl="0" marL="0" rtl="0" algn="l">
              <a:spcBef>
                <a:spcPts val="0"/>
              </a:spcBef>
              <a:spcAft>
                <a:spcPts val="0"/>
              </a:spcAft>
              <a:buNone/>
            </a:pPr>
            <a:r>
              <a:rPr lang="en"/>
              <a:t>Vivian Nguyen - DSIR 824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864300"/>
            <a:ext cx="7021200" cy="133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Thoughts and Conclusions</a:t>
            </a:r>
            <a:endParaRPr/>
          </a:p>
        </p:txBody>
      </p:sp>
      <p:sp>
        <p:nvSpPr>
          <p:cNvPr id="148" name="Google Shape;148;p22"/>
          <p:cNvSpPr txBox="1"/>
          <p:nvPr/>
        </p:nvSpPr>
        <p:spPr>
          <a:xfrm>
            <a:off x="2481175" y="2295675"/>
            <a:ext cx="5650200" cy="7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Lato"/>
                <a:ea typeface="Lato"/>
                <a:cs typeface="Lato"/>
                <a:sym typeface="Lato"/>
              </a:rPr>
              <a:t>Still not Generalizable Enough</a:t>
            </a:r>
            <a:endParaRPr sz="300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Subreddits:</a:t>
            </a:r>
            <a:endParaRPr/>
          </a:p>
          <a:p>
            <a:pPr indent="0" lvl="0" marL="0" rtl="0" algn="l">
              <a:spcBef>
                <a:spcPts val="0"/>
              </a:spcBef>
              <a:spcAft>
                <a:spcPts val="0"/>
              </a:spcAft>
              <a:buNone/>
            </a:pPr>
            <a:r>
              <a:rPr lang="en"/>
              <a:t>r/nosleep</a:t>
            </a:r>
            <a:endParaRPr/>
          </a:p>
          <a:p>
            <a:pPr indent="0" lvl="0" marL="0" rtl="0" algn="l">
              <a:spcBef>
                <a:spcPts val="0"/>
              </a:spcBef>
              <a:spcAft>
                <a:spcPts val="0"/>
              </a:spcAft>
              <a:buNone/>
            </a:pPr>
            <a:r>
              <a:rPr lang="en"/>
              <a:t>r/legaladvice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Excerpts: Try to guess</a:t>
            </a:r>
            <a:endParaRPr/>
          </a:p>
        </p:txBody>
      </p:sp>
      <p:sp>
        <p:nvSpPr>
          <p:cNvPr id="98" name="Google Shape;98;p1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Have you ever had a memory that you remember so vividly, as if it happened the day before? You swear by every inch of your being that it happened. You remember just enough of the memory to trace it back to its origin, but then you realize....... it was a dream. You put your whole existence on the line, you were so positive, but in the end it was fake. This raises the question, what is real, and what is just a dream? </a:t>
            </a:r>
            <a:endParaRPr/>
          </a:p>
        </p:txBody>
      </p:sp>
      <p:sp>
        <p:nvSpPr>
          <p:cNvPr id="99" name="Google Shape;99;p1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I’ll try to keep this as brief as possible. My husband is in a local union. Last week, his company discussed lay offs and asked if everyone would be ok with 32 hour paychecks for a few weeks to keep from having to do a large lay off. They all agreed that half of the employees would take Monday off and half would take Friday. My husband was off Monday. Today, they figured out that there was a miscommunication from up above and the compromise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924650" y="700300"/>
            <a:ext cx="3970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All About The Data</a:t>
            </a:r>
            <a:endParaRPr/>
          </a:p>
        </p:txBody>
      </p:sp>
      <p:pic>
        <p:nvPicPr>
          <p:cNvPr id="105" name="Google Shape;105;p16"/>
          <p:cNvPicPr preferRelativeResize="0"/>
          <p:nvPr/>
        </p:nvPicPr>
        <p:blipFill>
          <a:blip r:embed="rId3">
            <a:alphaModFix/>
          </a:blip>
          <a:stretch>
            <a:fillRect/>
          </a:stretch>
        </p:blipFill>
        <p:spPr>
          <a:xfrm>
            <a:off x="4867350" y="1312775"/>
            <a:ext cx="3970200" cy="3283177"/>
          </a:xfrm>
          <a:prstGeom prst="rect">
            <a:avLst/>
          </a:prstGeom>
          <a:noFill/>
          <a:ln>
            <a:noFill/>
          </a:ln>
        </p:spPr>
      </p:pic>
      <p:pic>
        <p:nvPicPr>
          <p:cNvPr id="106" name="Google Shape;106;p16"/>
          <p:cNvPicPr preferRelativeResize="0"/>
          <p:nvPr/>
        </p:nvPicPr>
        <p:blipFill>
          <a:blip r:embed="rId4">
            <a:alphaModFix/>
          </a:blip>
          <a:stretch>
            <a:fillRect/>
          </a:stretch>
        </p:blipFill>
        <p:spPr>
          <a:xfrm>
            <a:off x="181575" y="1312775"/>
            <a:ext cx="4151526" cy="3345604"/>
          </a:xfrm>
          <a:prstGeom prst="rect">
            <a:avLst/>
          </a:prstGeom>
          <a:noFill/>
          <a:ln>
            <a:noFill/>
          </a:ln>
        </p:spPr>
      </p:pic>
      <p:sp>
        <p:nvSpPr>
          <p:cNvPr id="107" name="Google Shape;107;p16"/>
          <p:cNvSpPr txBox="1"/>
          <p:nvPr/>
        </p:nvSpPr>
        <p:spPr>
          <a:xfrm>
            <a:off x="2960400" y="4673225"/>
            <a:ext cx="36174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Date Collected: 10/01/2020 - 10/02/2020</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Reddit Scraping: A Technical Briefer</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Pushshift</a:t>
            </a:r>
            <a:endParaRPr/>
          </a:p>
          <a:p>
            <a:pPr indent="0" lvl="0" marL="0" rtl="0" algn="l">
              <a:spcBef>
                <a:spcPts val="1600"/>
              </a:spcBef>
              <a:spcAft>
                <a:spcPts val="0"/>
              </a:spcAft>
              <a:buNone/>
            </a:pPr>
            <a:r>
              <a:rPr lang="en"/>
              <a:t>Batch Scrape: 1000 Comments</a:t>
            </a:r>
            <a:endParaRPr/>
          </a:p>
          <a:p>
            <a:pPr indent="0" lvl="0" marL="0" rtl="0" algn="l">
              <a:spcBef>
                <a:spcPts val="1600"/>
              </a:spcBef>
              <a:spcAft>
                <a:spcPts val="0"/>
              </a:spcAft>
              <a:buNone/>
            </a:pPr>
            <a:r>
              <a:rPr lang="en"/>
              <a:t>Wait Time: 5 Seconds</a:t>
            </a:r>
            <a:endParaRPr/>
          </a:p>
          <a:p>
            <a:pPr indent="0" lvl="0" marL="0" rtl="0" algn="l">
              <a:spcBef>
                <a:spcPts val="1600"/>
              </a:spcBef>
              <a:spcAft>
                <a:spcPts val="1600"/>
              </a:spcAft>
              <a:buNone/>
            </a:pPr>
            <a:r>
              <a:rPr lang="en" sz="2000" u="sng">
                <a:solidFill>
                  <a:schemeClr val="hlink"/>
                </a:solidFill>
                <a:hlinkClick r:id="rId3"/>
              </a:rPr>
              <a:t>https://github.com/pushshift/api</a:t>
            </a:r>
            <a:br>
              <a:rPr lang="en"/>
            </a:br>
            <a:endParaRPr/>
          </a:p>
        </p:txBody>
      </p:sp>
      <p:pic>
        <p:nvPicPr>
          <p:cNvPr id="114" name="Google Shape;114;p17"/>
          <p:cNvPicPr preferRelativeResize="0"/>
          <p:nvPr/>
        </p:nvPicPr>
        <p:blipFill>
          <a:blip r:embed="rId4">
            <a:alphaModFix/>
          </a:blip>
          <a:stretch>
            <a:fillRect/>
          </a:stretch>
        </p:blipFill>
        <p:spPr>
          <a:xfrm>
            <a:off x="5787700" y="2078875"/>
            <a:ext cx="2571750"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2581675" y="669350"/>
            <a:ext cx="3911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Lemma vs Lemma</a:t>
            </a:r>
            <a:endParaRPr/>
          </a:p>
        </p:txBody>
      </p:sp>
      <p:sp>
        <p:nvSpPr>
          <p:cNvPr id="120" name="Google Shape;120;p18"/>
          <p:cNvSpPr txBox="1"/>
          <p:nvPr>
            <p:ph idx="1" type="body"/>
          </p:nvPr>
        </p:nvSpPr>
        <p:spPr>
          <a:xfrm>
            <a:off x="682925" y="1329100"/>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classmate and I have been working on a tech company for the past 10 </a:t>
            </a:r>
            <a:r>
              <a:rPr b="1" lang="en">
                <a:solidFill>
                  <a:srgbClr val="FF00FF"/>
                </a:solidFill>
              </a:rPr>
              <a:t>months</a:t>
            </a:r>
            <a:r>
              <a:rPr lang="en"/>
              <a:t>. I came up with the idea and have taken on all business </a:t>
            </a:r>
            <a:r>
              <a:rPr b="1" lang="en">
                <a:solidFill>
                  <a:srgbClr val="FF00FF"/>
                </a:solidFill>
              </a:rPr>
              <a:t>roles </a:t>
            </a:r>
            <a:r>
              <a:rPr lang="en"/>
              <a:t>for the company. He is a </a:t>
            </a:r>
            <a:r>
              <a:rPr b="1" lang="en">
                <a:solidFill>
                  <a:srgbClr val="FF00FF"/>
                </a:solidFill>
              </a:rPr>
              <a:t>systems</a:t>
            </a:r>
            <a:r>
              <a:rPr lang="en"/>
              <a:t> engineer. </a:t>
            </a:r>
            <a:r>
              <a:rPr b="1" lang="en">
                <a:solidFill>
                  <a:srgbClr val="FF00FF"/>
                </a:solidFill>
              </a:rPr>
              <a:t>He’s</a:t>
            </a:r>
            <a:r>
              <a:rPr lang="en"/>
              <a:t> built out most of the actual software. Problem is that </a:t>
            </a:r>
            <a:r>
              <a:rPr b="1" lang="en">
                <a:solidFill>
                  <a:srgbClr val="FF00FF"/>
                </a:solidFill>
              </a:rPr>
              <a:t>we’re</a:t>
            </a:r>
            <a:r>
              <a:rPr lang="en"/>
              <a:t> pretty good friends and have mutually agreed that a fifty fifty split would be fair in the past. Now, </a:t>
            </a:r>
            <a:r>
              <a:rPr b="1" lang="en">
                <a:solidFill>
                  <a:srgbClr val="FF00FF"/>
                </a:solidFill>
              </a:rPr>
              <a:t>we’ve</a:t>
            </a:r>
            <a:r>
              <a:rPr lang="en"/>
              <a:t> both agreed that equity should not be split fifty fifty because of potential future disagreements in the future there needs to be a clear decision maker. I brought it up, and he agrees. </a:t>
            </a:r>
            <a:r>
              <a:rPr b="1" lang="en">
                <a:solidFill>
                  <a:srgbClr val="FF00FF"/>
                </a:solidFill>
              </a:rPr>
              <a:t>What’s</a:t>
            </a:r>
            <a:r>
              <a:rPr lang="en"/>
              <a:t> the best route for determining current equity </a:t>
            </a:r>
            <a:r>
              <a:rPr b="1" lang="en">
                <a:solidFill>
                  <a:srgbClr val="FF00FF"/>
                </a:solidFill>
              </a:rPr>
              <a:t>stakes,</a:t>
            </a:r>
            <a:r>
              <a:rPr lang="en"/>
              <a:t> especially if we think we will bring on two more people before raising our first round?'</a:t>
            </a:r>
            <a:endParaRPr/>
          </a:p>
        </p:txBody>
      </p:sp>
      <p:sp>
        <p:nvSpPr>
          <p:cNvPr id="121" name="Google Shape;121;p18"/>
          <p:cNvSpPr txBox="1"/>
          <p:nvPr>
            <p:ph idx="2" type="body"/>
          </p:nvPr>
        </p:nvSpPr>
        <p:spPr>
          <a:xfrm>
            <a:off x="4844579" y="1329100"/>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classmate and i have been working on a tech company for the past 10 </a:t>
            </a:r>
            <a:r>
              <a:rPr b="1" lang="en">
                <a:solidFill>
                  <a:srgbClr val="FF00FF"/>
                </a:solidFill>
              </a:rPr>
              <a:t>month </a:t>
            </a:r>
            <a:r>
              <a:rPr lang="en"/>
              <a:t>i came up with the idea and have taken on all business </a:t>
            </a:r>
            <a:r>
              <a:rPr b="1" lang="en">
                <a:solidFill>
                  <a:srgbClr val="FF00FF"/>
                </a:solidFill>
              </a:rPr>
              <a:t>role</a:t>
            </a:r>
            <a:r>
              <a:rPr lang="en"/>
              <a:t> for the company he is a </a:t>
            </a:r>
            <a:r>
              <a:rPr b="1" lang="en">
                <a:solidFill>
                  <a:srgbClr val="FF00FF"/>
                </a:solidFill>
              </a:rPr>
              <a:t>system</a:t>
            </a:r>
            <a:r>
              <a:rPr lang="en"/>
              <a:t> engineer </a:t>
            </a:r>
            <a:r>
              <a:rPr b="1" lang="en">
                <a:solidFill>
                  <a:srgbClr val="FF00FF"/>
                </a:solidFill>
              </a:rPr>
              <a:t>he s</a:t>
            </a:r>
            <a:r>
              <a:rPr lang="en"/>
              <a:t> built out most of the actual software problem is that </a:t>
            </a:r>
            <a:r>
              <a:rPr b="1" lang="en">
                <a:solidFill>
                  <a:srgbClr val="FF00FF"/>
                </a:solidFill>
              </a:rPr>
              <a:t>we re</a:t>
            </a:r>
            <a:r>
              <a:rPr lang="en">
                <a:solidFill>
                  <a:srgbClr val="FF00FF"/>
                </a:solidFill>
              </a:rPr>
              <a:t> </a:t>
            </a:r>
            <a:r>
              <a:rPr lang="en"/>
              <a:t>pretty good friend and have mutually agreed that a fifty fifty split would be fair in the past now </a:t>
            </a:r>
            <a:r>
              <a:rPr b="1" lang="en">
                <a:solidFill>
                  <a:srgbClr val="FF00FF"/>
                </a:solidFill>
              </a:rPr>
              <a:t>we ve</a:t>
            </a:r>
            <a:r>
              <a:rPr lang="en"/>
              <a:t> both agreed that equity should not be split fifty fifty because of potential future disagreement in the future there need to be a clear decision maker i brought it up and he agrees </a:t>
            </a:r>
            <a:r>
              <a:rPr b="1" lang="en">
                <a:solidFill>
                  <a:srgbClr val="FF00FF"/>
                </a:solidFill>
              </a:rPr>
              <a:t>what s </a:t>
            </a:r>
            <a:r>
              <a:rPr lang="en"/>
              <a:t>the best route for determining current equity </a:t>
            </a:r>
            <a:r>
              <a:rPr b="1" lang="en">
                <a:solidFill>
                  <a:srgbClr val="FF00FF"/>
                </a:solidFill>
              </a:rPr>
              <a:t>stake</a:t>
            </a:r>
            <a:r>
              <a:rPr b="1" lang="en"/>
              <a:t> </a:t>
            </a:r>
            <a:r>
              <a:rPr lang="en"/>
              <a:t>especially if we think we will bring on two more people before raising our first round'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95625" y="1264525"/>
            <a:ext cx="3521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t>
            </a:r>
            <a:endParaRPr/>
          </a:p>
          <a:p>
            <a:pPr indent="0" lvl="0" marL="0" rtl="0" algn="l">
              <a:spcBef>
                <a:spcPts val="0"/>
              </a:spcBef>
              <a:spcAft>
                <a:spcPts val="0"/>
              </a:spcAft>
              <a:buNone/>
            </a:pPr>
            <a:r>
              <a:rPr lang="en"/>
              <a:t>Performance</a:t>
            </a:r>
            <a:endParaRPr/>
          </a:p>
        </p:txBody>
      </p:sp>
      <p:pic>
        <p:nvPicPr>
          <p:cNvPr id="127" name="Google Shape;127;p19"/>
          <p:cNvPicPr preferRelativeResize="0"/>
          <p:nvPr/>
        </p:nvPicPr>
        <p:blipFill>
          <a:blip r:embed="rId3">
            <a:alphaModFix/>
          </a:blip>
          <a:stretch>
            <a:fillRect/>
          </a:stretch>
        </p:blipFill>
        <p:spPr>
          <a:xfrm>
            <a:off x="2403875" y="895400"/>
            <a:ext cx="6523701" cy="400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045400" y="769875"/>
            <a:ext cx="204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 it!</a:t>
            </a:r>
            <a:endParaRPr/>
          </a:p>
        </p:txBody>
      </p:sp>
      <p:sp>
        <p:nvSpPr>
          <p:cNvPr id="133" name="Google Shape;133;p20"/>
          <p:cNvSpPr txBox="1"/>
          <p:nvPr>
            <p:ph idx="1" type="body"/>
          </p:nvPr>
        </p:nvSpPr>
        <p:spPr>
          <a:xfrm>
            <a:off x="613375" y="154552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My town has a bit of mystery to it. Flattsville, located right off of route 303 has a history to it of a sinister nature. We are a small knit community, approximately 800 residences. Flattsville serves as more as stop off on route 303, where truckers come in for cheap liquor and dusty old motels. There isn’t a whole lot of business to find here, especially as an up and coming novelist. I am taking the time now to send out some information, hoping someone out there can explain what the hell is going on in Flattsville.</a:t>
            </a:r>
            <a:endParaRPr/>
          </a:p>
        </p:txBody>
      </p:sp>
      <p:sp>
        <p:nvSpPr>
          <p:cNvPr id="134" name="Google Shape;134;p20"/>
          <p:cNvSpPr txBox="1"/>
          <p:nvPr>
            <p:ph idx="2" type="body"/>
          </p:nvPr>
        </p:nvSpPr>
        <p:spPr>
          <a:xfrm>
            <a:off x="5086004" y="159192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Both of our names will be on the birth certificate. We used an anonymous, non-ID donor from a sperm bank for conception. So I will not be biologically related to him. Friends of ours have different thoughts on what is required here, I don’t see what adopting him would do that being on his birth certificate doesn’t, but I can’t seem to find any information about it. Any help or advice would be appreciated.</a:t>
            </a:r>
            <a:endParaRPr/>
          </a:p>
        </p:txBody>
      </p:sp>
      <p:sp>
        <p:nvSpPr>
          <p:cNvPr id="135" name="Google Shape;135;p20"/>
          <p:cNvSpPr txBox="1"/>
          <p:nvPr/>
        </p:nvSpPr>
        <p:spPr>
          <a:xfrm>
            <a:off x="3292750" y="4637700"/>
            <a:ext cx="24348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Date Collected: 10/09/2020</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Results</a:t>
            </a:r>
            <a:endParaRPr/>
          </a:p>
        </p:txBody>
      </p:sp>
      <p:sp>
        <p:nvSpPr>
          <p:cNvPr id="141" name="Google Shape;141;p21"/>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t>Legal Advice</a:t>
            </a:r>
            <a:endParaRPr sz="3000"/>
          </a:p>
        </p:txBody>
      </p:sp>
      <p:sp>
        <p:nvSpPr>
          <p:cNvPr id="142" name="Google Shape;142;p21"/>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t>Legal Advice</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