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06DD-02BC-476A-9D41-F587914A550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3E44-2616-4E4A-8797-DEA053B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82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Title</a:t>
            </a:r>
            <a:r>
              <a:rPr lang="en-US" dirty="0" smtClean="0"/>
              <a:t>: Beam deflection.</a:t>
            </a:r>
          </a:p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 A beam is simply supported at both ends is loaded as shown in the figure below. Under the load, the beam will deflect vertically. This vertical deflection of the beam, V will vary along the length of the beam from x=0 to L and is given by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315200" cy="18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255" y="3797775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</a:t>
            </a:r>
            <a:r>
              <a:rPr lang="en-US" sz="1600" dirty="0" smtClean="0"/>
              <a:t> </a:t>
            </a:r>
            <a:r>
              <a:rPr lang="en-US" sz="1600" dirty="0"/>
              <a:t>:</a:t>
            </a:r>
            <a:r>
              <a:rPr lang="en-US" sz="1600" dirty="0" smtClean="0"/>
              <a:t>the distance from the left end, </a:t>
            </a:r>
          </a:p>
          <a:p>
            <a:r>
              <a:rPr lang="en-US" sz="1600" b="1" dirty="0" smtClean="0"/>
              <a:t>P</a:t>
            </a:r>
            <a:r>
              <a:rPr lang="en-US" sz="1600" dirty="0" smtClean="0"/>
              <a:t> : the load, </a:t>
            </a:r>
          </a:p>
          <a:p>
            <a:r>
              <a:rPr lang="en-US" sz="1600" b="1" dirty="0" smtClean="0"/>
              <a:t>L</a:t>
            </a:r>
            <a:r>
              <a:rPr lang="en-US" sz="1600" dirty="0" smtClean="0"/>
              <a:t> :length of the beam,</a:t>
            </a:r>
          </a:p>
          <a:p>
            <a:r>
              <a:rPr lang="en-US" sz="1600" b="1" dirty="0" smtClean="0"/>
              <a:t>a</a:t>
            </a:r>
            <a:r>
              <a:rPr lang="en-US" sz="1600" dirty="0" smtClean="0"/>
              <a:t> </a:t>
            </a:r>
            <a:r>
              <a:rPr lang="en-US" sz="1600" dirty="0"/>
              <a:t>:</a:t>
            </a:r>
            <a:r>
              <a:rPr lang="en-US" sz="1600" dirty="0" smtClean="0"/>
              <a:t> the location where the load P is applied, </a:t>
            </a:r>
          </a:p>
          <a:p>
            <a:r>
              <a:rPr lang="en-US" sz="1600" b="1" dirty="0" smtClean="0"/>
              <a:t>E</a:t>
            </a:r>
            <a:r>
              <a:rPr lang="en-US" sz="1600" dirty="0" smtClean="0"/>
              <a:t> : the Young’s modulus of the beam material</a:t>
            </a:r>
          </a:p>
          <a:p>
            <a:r>
              <a:rPr lang="en-US" sz="1600" b="1" dirty="0" smtClean="0"/>
              <a:t>I :</a:t>
            </a:r>
            <a:r>
              <a:rPr lang="en-US" sz="1600" dirty="0" smtClean="0"/>
              <a:t> the second moment of inertia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13" y="3515257"/>
            <a:ext cx="4909287" cy="331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255" y="5151992"/>
            <a:ext cx="4481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Specification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Input the following:</a:t>
            </a:r>
          </a:p>
          <a:p>
            <a:r>
              <a:rPr lang="en-US" dirty="0" smtClean="0"/>
              <a:t>x L P a E I</a:t>
            </a:r>
          </a:p>
          <a:p>
            <a:r>
              <a:rPr lang="en-US" dirty="0" smtClean="0"/>
              <a:t>And output:</a:t>
            </a:r>
          </a:p>
          <a:p>
            <a:r>
              <a:rPr lang="en-US" dirty="0" smtClean="0"/>
              <a:t>V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MATLAB function that takes the force(P), L, and a, and outputs the distribution of the deflection over the beam length.</a:t>
            </a:r>
          </a:p>
          <a:p>
            <a:r>
              <a:rPr lang="en-US" dirty="0" smtClean="0"/>
              <a:t>Add a command to your MATLAB code (function) that plots the data (V versus x), </a:t>
            </a:r>
            <a:r>
              <a:rPr lang="en-US" smtClean="0"/>
              <a:t>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8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Assignment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Hessam</dc:creator>
  <cp:lastModifiedBy>Hessam</cp:lastModifiedBy>
  <cp:revision>2</cp:revision>
  <dcterms:created xsi:type="dcterms:W3CDTF">2015-09-21T18:32:43Z</dcterms:created>
  <dcterms:modified xsi:type="dcterms:W3CDTF">2015-09-21T18:36:38Z</dcterms:modified>
</cp:coreProperties>
</file>