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7010400"/>
  <p:defaultTextStyle>
    <a:defPPr>
      <a:defRPr lang="en-US"/>
    </a:defPPr>
    <a:lvl1pPr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46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h Nguyen" initials="VN" lastIdx="1" clrIdx="0">
    <p:extLst>
      <p:ext uri="{19B8F6BF-5375-455C-9EA6-DF929625EA0E}">
        <p15:presenceInfo xmlns:p15="http://schemas.microsoft.com/office/powerpoint/2012/main" userId="Vinh Nguy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32B"/>
    <a:srgbClr val="D60093"/>
    <a:srgbClr val="F5CB2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9CF0B-CDC4-4D21-A420-3133B3D32205}" v="2909" dt="2019-04-04T14:30:4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8" autoAdjust="0"/>
    <p:restoredTop sz="94660" autoAdjust="0"/>
  </p:normalViewPr>
  <p:slideViewPr>
    <p:cSldViewPr>
      <p:cViewPr varScale="1">
        <p:scale>
          <a:sx n="24" d="100"/>
          <a:sy n="24" d="100"/>
        </p:scale>
        <p:origin x="18" y="18"/>
      </p:cViewPr>
      <p:guideLst>
        <p:guide orient="horz" pos="3888"/>
        <p:guide pos="1466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 Nguyen" userId="8d9290ae-c2f2-483c-8caa-92cef83bb3c5" providerId="ADAL" clId="{6CA9CF0B-CDC4-4D21-A420-3133B3D32205}"/>
    <pc:docChg chg="undo custSel modSld">
      <pc:chgData name="Vinh Nguyen" userId="8d9290ae-c2f2-483c-8caa-92cef83bb3c5" providerId="ADAL" clId="{6CA9CF0B-CDC4-4D21-A420-3133B3D32205}" dt="2019-04-04T14:30:45.342" v="2908" actId="20577"/>
      <pc:docMkLst>
        <pc:docMk/>
      </pc:docMkLst>
      <pc:sldChg chg="addSp delSp modSp addCm delCm">
        <pc:chgData name="Vinh Nguyen" userId="8d9290ae-c2f2-483c-8caa-92cef83bb3c5" providerId="ADAL" clId="{6CA9CF0B-CDC4-4D21-A420-3133B3D32205}" dt="2019-04-04T14:30:45.342" v="2908" actId="20577"/>
        <pc:sldMkLst>
          <pc:docMk/>
          <pc:sldMk cId="0" sldId="256"/>
        </pc:sldMkLst>
        <pc:spChg chg="del">
          <ac:chgData name="Vinh Nguyen" userId="8d9290ae-c2f2-483c-8caa-92cef83bb3c5" providerId="ADAL" clId="{6CA9CF0B-CDC4-4D21-A420-3133B3D32205}" dt="2019-04-04T06:57:21.617" v="32" actId="478"/>
          <ac:spMkLst>
            <pc:docMk/>
            <pc:sldMk cId="0" sldId="256"/>
            <ac:spMk id="21" creationId="{3807876A-D5A2-6F4F-8473-8368DDE2AB30}"/>
          </ac:spMkLst>
        </pc:spChg>
        <pc:spChg chg="mod">
          <ac:chgData name="Vinh Nguyen" userId="8d9290ae-c2f2-483c-8caa-92cef83bb3c5" providerId="ADAL" clId="{6CA9CF0B-CDC4-4D21-A420-3133B3D32205}" dt="2019-04-04T09:01:31.015" v="2005" actId="14100"/>
          <ac:spMkLst>
            <pc:docMk/>
            <pc:sldMk cId="0" sldId="256"/>
            <ac:spMk id="23" creationId="{C67EB5D8-75F8-BC4B-A6C2-09C621844282}"/>
          </ac:spMkLst>
        </pc:spChg>
        <pc:spChg chg="del mod">
          <ac:chgData name="Vinh Nguyen" userId="8d9290ae-c2f2-483c-8caa-92cef83bb3c5" providerId="ADAL" clId="{6CA9CF0B-CDC4-4D21-A420-3133B3D32205}" dt="2019-04-04T09:01:10.500" v="2003"/>
          <ac:spMkLst>
            <pc:docMk/>
            <pc:sldMk cId="0" sldId="256"/>
            <ac:spMk id="24" creationId="{16FB265F-7195-C444-9D76-4467A55483B8}"/>
          </ac:spMkLst>
        </pc:spChg>
        <pc:spChg chg="del mod">
          <ac:chgData name="Vinh Nguyen" userId="8d9290ae-c2f2-483c-8caa-92cef83bb3c5" providerId="ADAL" clId="{6CA9CF0B-CDC4-4D21-A420-3133B3D32205}" dt="2019-04-04T06:49:21.897" v="23" actId="478"/>
          <ac:spMkLst>
            <pc:docMk/>
            <pc:sldMk cId="0" sldId="256"/>
            <ac:spMk id="27" creationId="{97506C78-5E66-4D43-9FE1-B1EE83EB5118}"/>
          </ac:spMkLst>
        </pc:spChg>
        <pc:spChg chg="del">
          <ac:chgData name="Vinh Nguyen" userId="8d9290ae-c2f2-483c-8caa-92cef83bb3c5" providerId="ADAL" clId="{6CA9CF0B-CDC4-4D21-A420-3133B3D32205}" dt="2019-04-04T06:47:34.844" v="0" actId="478"/>
          <ac:spMkLst>
            <pc:docMk/>
            <pc:sldMk cId="0" sldId="256"/>
            <ac:spMk id="28" creationId="{E60E123B-3ABD-ED4F-8897-4A3989F88865}"/>
          </ac:spMkLst>
        </pc:spChg>
        <pc:spChg chg="del">
          <ac:chgData name="Vinh Nguyen" userId="8d9290ae-c2f2-483c-8caa-92cef83bb3c5" providerId="ADAL" clId="{6CA9CF0B-CDC4-4D21-A420-3133B3D32205}" dt="2019-04-04T06:57:19.729" v="31" actId="478"/>
          <ac:spMkLst>
            <pc:docMk/>
            <pc:sldMk cId="0" sldId="256"/>
            <ac:spMk id="29" creationId="{97506C78-5E66-4D43-9FE1-B1EE83EB5118}"/>
          </ac:spMkLst>
        </pc:spChg>
        <pc:spChg chg="del">
          <ac:chgData name="Vinh Nguyen" userId="8d9290ae-c2f2-483c-8caa-92cef83bb3c5" providerId="ADAL" clId="{6CA9CF0B-CDC4-4D21-A420-3133B3D32205}" dt="2019-04-04T06:48:39.562" v="20" actId="478"/>
          <ac:spMkLst>
            <pc:docMk/>
            <pc:sldMk cId="0" sldId="256"/>
            <ac:spMk id="30" creationId="{1BA53A33-1D27-40AC-8267-AD35FC4F2B4A}"/>
          </ac:spMkLst>
        </pc:spChg>
        <pc:spChg chg="del mod">
          <ac:chgData name="Vinh Nguyen" userId="8d9290ae-c2f2-483c-8caa-92cef83bb3c5" providerId="ADAL" clId="{6CA9CF0B-CDC4-4D21-A420-3133B3D32205}" dt="2019-04-04T09:33:24.568" v="2453" actId="478"/>
          <ac:spMkLst>
            <pc:docMk/>
            <pc:sldMk cId="0" sldId="256"/>
            <ac:spMk id="31" creationId="{8544D5B7-A5E4-41CD-9284-9EA1006FEE67}"/>
          </ac:spMkLst>
        </pc:spChg>
        <pc:spChg chg="add mod">
          <ac:chgData name="Vinh Nguyen" userId="8d9290ae-c2f2-483c-8caa-92cef83bb3c5" providerId="ADAL" clId="{6CA9CF0B-CDC4-4D21-A420-3133B3D32205}" dt="2019-04-04T14:13:53.098" v="2900" actId="20577"/>
          <ac:spMkLst>
            <pc:docMk/>
            <pc:sldMk cId="0" sldId="256"/>
            <ac:spMk id="32" creationId="{CC0A260E-8E47-440F-9508-9DD7FD2C1BF3}"/>
          </ac:spMkLst>
        </pc:spChg>
        <pc:spChg chg="mod">
          <ac:chgData name="Vinh Nguyen" userId="8d9290ae-c2f2-483c-8caa-92cef83bb3c5" providerId="ADAL" clId="{6CA9CF0B-CDC4-4D21-A420-3133B3D32205}" dt="2019-04-04T09:01:18.288" v="2004" actId="14100"/>
          <ac:spMkLst>
            <pc:docMk/>
            <pc:sldMk cId="0" sldId="256"/>
            <ac:spMk id="43" creationId="{7AF14E4A-02CA-6147-ADFF-56DE4C709405}"/>
          </ac:spMkLst>
        </pc:spChg>
        <pc:spChg chg="mod">
          <ac:chgData name="Vinh Nguyen" userId="8d9290ae-c2f2-483c-8caa-92cef83bb3c5" providerId="ADAL" clId="{6CA9CF0B-CDC4-4D21-A420-3133B3D32205}" dt="2019-04-04T09:39:28.382" v="2815" actId="14100"/>
          <ac:spMkLst>
            <pc:docMk/>
            <pc:sldMk cId="0" sldId="256"/>
            <ac:spMk id="44" creationId="{8305BD07-9A69-494D-A1B6-4075FD843518}"/>
          </ac:spMkLst>
        </pc:spChg>
        <pc:spChg chg="add mod">
          <ac:chgData name="Vinh Nguyen" userId="8d9290ae-c2f2-483c-8caa-92cef83bb3c5" providerId="ADAL" clId="{6CA9CF0B-CDC4-4D21-A420-3133B3D32205}" dt="2019-04-04T09:34:38.342" v="2495" actId="20577"/>
          <ac:spMkLst>
            <pc:docMk/>
            <pc:sldMk cId="0" sldId="256"/>
            <ac:spMk id="45" creationId="{82DAE6EB-7894-4746-A284-536EC477541F}"/>
          </ac:spMkLst>
        </pc:spChg>
        <pc:spChg chg="add del">
          <ac:chgData name="Vinh Nguyen" userId="8d9290ae-c2f2-483c-8caa-92cef83bb3c5" providerId="ADAL" clId="{6CA9CF0B-CDC4-4D21-A420-3133B3D32205}" dt="2019-04-04T09:35:54.428" v="2502"/>
          <ac:spMkLst>
            <pc:docMk/>
            <pc:sldMk cId="0" sldId="256"/>
            <ac:spMk id="46" creationId="{03B67D63-72E4-4333-85E6-DE72F519872B}"/>
          </ac:spMkLst>
        </pc:spChg>
        <pc:spChg chg="add mod">
          <ac:chgData name="Vinh Nguyen" userId="8d9290ae-c2f2-483c-8caa-92cef83bb3c5" providerId="ADAL" clId="{6CA9CF0B-CDC4-4D21-A420-3133B3D32205}" dt="2019-04-04T09:37:39.479" v="2647" actId="1038"/>
          <ac:spMkLst>
            <pc:docMk/>
            <pc:sldMk cId="0" sldId="256"/>
            <ac:spMk id="47" creationId="{EA761A89-C0C9-4873-A6EF-E04094DD59EB}"/>
          </ac:spMkLst>
        </pc:spChg>
        <pc:spChg chg="add del">
          <ac:chgData name="Vinh Nguyen" userId="8d9290ae-c2f2-483c-8caa-92cef83bb3c5" providerId="ADAL" clId="{6CA9CF0B-CDC4-4D21-A420-3133B3D32205}" dt="2019-04-04T09:37:43.960" v="2649"/>
          <ac:spMkLst>
            <pc:docMk/>
            <pc:sldMk cId="0" sldId="256"/>
            <ac:spMk id="48" creationId="{8B15CC36-F791-4C7F-B628-2F07F3965586}"/>
          </ac:spMkLst>
        </pc:spChg>
        <pc:spChg chg="add mod">
          <ac:chgData name="Vinh Nguyen" userId="8d9290ae-c2f2-483c-8caa-92cef83bb3c5" providerId="ADAL" clId="{6CA9CF0B-CDC4-4D21-A420-3133B3D32205}" dt="2019-04-04T09:38:41.708" v="2753" actId="20577"/>
          <ac:spMkLst>
            <pc:docMk/>
            <pc:sldMk cId="0" sldId="256"/>
            <ac:spMk id="49" creationId="{99EF6EA6-2D3B-41A4-83EA-BE86DC723E58}"/>
          </ac:spMkLst>
        </pc:spChg>
        <pc:spChg chg="add mod">
          <ac:chgData name="Vinh Nguyen" userId="8d9290ae-c2f2-483c-8caa-92cef83bb3c5" providerId="ADAL" clId="{6CA9CF0B-CDC4-4D21-A420-3133B3D32205}" dt="2019-04-04T09:39:01.674" v="2811" actId="20577"/>
          <ac:spMkLst>
            <pc:docMk/>
            <pc:sldMk cId="0" sldId="256"/>
            <ac:spMk id="50" creationId="{A0F77439-A64B-499E-867C-E227FF3BA598}"/>
          </ac:spMkLst>
        </pc:spChg>
        <pc:spChg chg="mod">
          <ac:chgData name="Vinh Nguyen" userId="8d9290ae-c2f2-483c-8caa-92cef83bb3c5" providerId="ADAL" clId="{6CA9CF0B-CDC4-4D21-A420-3133B3D32205}" dt="2019-04-04T09:01:34.967" v="2006" actId="14100"/>
          <ac:spMkLst>
            <pc:docMk/>
            <pc:sldMk cId="0" sldId="256"/>
            <ac:spMk id="1028" creationId="{00000000-0000-0000-0000-000000000000}"/>
          </ac:spMkLst>
        </pc:spChg>
        <pc:spChg chg="add del mod">
          <ac:chgData name="Vinh Nguyen" userId="8d9290ae-c2f2-483c-8caa-92cef83bb3c5" providerId="ADAL" clId="{6CA9CF0B-CDC4-4D21-A420-3133B3D32205}" dt="2019-04-04T14:30:45.342" v="2908" actId="20577"/>
          <ac:spMkLst>
            <pc:docMk/>
            <pc:sldMk cId="0" sldId="256"/>
            <ac:spMk id="1029" creationId="{00000000-0000-0000-0000-000000000000}"/>
          </ac:spMkLst>
        </pc:spChg>
        <pc:spChg chg="del">
          <ac:chgData name="Vinh Nguyen" userId="8d9290ae-c2f2-483c-8caa-92cef83bb3c5" providerId="ADAL" clId="{6CA9CF0B-CDC4-4D21-A420-3133B3D32205}" dt="2019-04-04T07:07:16.457" v="63" actId="478"/>
          <ac:spMkLst>
            <pc:docMk/>
            <pc:sldMk cId="0" sldId="256"/>
            <ac:spMk id="1034" creationId="{00000000-0000-0000-0000-000000000000}"/>
          </ac:spMkLst>
        </pc:spChg>
        <pc:spChg chg="del">
          <ac:chgData name="Vinh Nguyen" userId="8d9290ae-c2f2-483c-8caa-92cef83bb3c5" providerId="ADAL" clId="{6CA9CF0B-CDC4-4D21-A420-3133B3D32205}" dt="2019-04-04T07:07:12.337" v="62" actId="478"/>
          <ac:spMkLst>
            <pc:docMk/>
            <pc:sldMk cId="0" sldId="256"/>
            <ac:spMk id="1039" creationId="{00000000-0000-0000-0000-000000000000}"/>
          </ac:spMkLst>
        </pc:spChg>
        <pc:grpChg chg="add mod">
          <ac:chgData name="Vinh Nguyen" userId="8d9290ae-c2f2-483c-8caa-92cef83bb3c5" providerId="ADAL" clId="{6CA9CF0B-CDC4-4D21-A420-3133B3D32205}" dt="2019-04-04T09:39:05.602" v="2813" actId="1076"/>
          <ac:grpSpMkLst>
            <pc:docMk/>
            <pc:sldMk cId="0" sldId="256"/>
            <ac:grpSpMk id="42" creationId="{077BDD04-5EF5-4D5B-A2D3-DC3946A0B2CB}"/>
          </ac:grpSpMkLst>
        </pc:grpChg>
        <pc:picChg chg="add mod modCrop">
          <ac:chgData name="Vinh Nguyen" userId="8d9290ae-c2f2-483c-8caa-92cef83bb3c5" providerId="ADAL" clId="{6CA9CF0B-CDC4-4D21-A420-3133B3D32205}" dt="2019-04-04T09:35:38.917" v="2500" actId="1076"/>
          <ac:picMkLst>
            <pc:docMk/>
            <pc:sldMk cId="0" sldId="256"/>
            <ac:picMk id="6" creationId="{68000CD8-74E8-454E-9212-20C8C4CE67DF}"/>
          </ac:picMkLst>
        </pc:picChg>
        <pc:picChg chg="add del mod">
          <ac:chgData name="Vinh Nguyen" userId="8d9290ae-c2f2-483c-8caa-92cef83bb3c5" providerId="ADAL" clId="{6CA9CF0B-CDC4-4D21-A420-3133B3D32205}" dt="2019-04-04T06:58:51.451" v="36" actId="478"/>
          <ac:picMkLst>
            <pc:docMk/>
            <pc:sldMk cId="0" sldId="256"/>
            <ac:picMk id="10" creationId="{98834095-D6E9-4732-BEBA-99277FEA94AC}"/>
          </ac:picMkLst>
        </pc:picChg>
        <pc:picChg chg="add mod">
          <ac:chgData name="Vinh Nguyen" userId="8d9290ae-c2f2-483c-8caa-92cef83bb3c5" providerId="ADAL" clId="{6CA9CF0B-CDC4-4D21-A420-3133B3D32205}" dt="2019-04-04T08:46:37.619" v="437" actId="1035"/>
          <ac:picMkLst>
            <pc:docMk/>
            <pc:sldMk cId="0" sldId="256"/>
            <ac:picMk id="12" creationId="{426972EC-EE48-467C-BE4F-1B042DDDB193}"/>
          </ac:picMkLst>
        </pc:picChg>
        <pc:picChg chg="add mod">
          <ac:chgData name="Vinh Nguyen" userId="8d9290ae-c2f2-483c-8caa-92cef83bb3c5" providerId="ADAL" clId="{6CA9CF0B-CDC4-4D21-A420-3133B3D32205}" dt="2019-04-04T09:34:06.941" v="2484" actId="692"/>
          <ac:picMkLst>
            <pc:docMk/>
            <pc:sldMk cId="0" sldId="256"/>
            <ac:picMk id="14" creationId="{E9B6E61C-4901-4066-A00E-BBA351D9FEF0}"/>
          </ac:picMkLst>
        </pc:picChg>
        <pc:picChg chg="add mod">
          <ac:chgData name="Vinh Nguyen" userId="8d9290ae-c2f2-483c-8caa-92cef83bb3c5" providerId="ADAL" clId="{6CA9CF0B-CDC4-4D21-A420-3133B3D32205}" dt="2019-04-04T09:34:06.941" v="2484" actId="692"/>
          <ac:picMkLst>
            <pc:docMk/>
            <pc:sldMk cId="0" sldId="256"/>
            <ac:picMk id="16" creationId="{1ABC69AF-B088-40D4-8BA2-8499B3C5F370}"/>
          </ac:picMkLst>
        </pc:picChg>
        <pc:picChg chg="add mod">
          <ac:chgData name="Vinh Nguyen" userId="8d9290ae-c2f2-483c-8caa-92cef83bb3c5" providerId="ADAL" clId="{6CA9CF0B-CDC4-4D21-A420-3133B3D32205}" dt="2019-04-04T09:34:06.941" v="2484" actId="692"/>
          <ac:picMkLst>
            <pc:docMk/>
            <pc:sldMk cId="0" sldId="256"/>
            <ac:picMk id="18" creationId="{82E50E99-6770-4A3B-8AA7-D2D197EF615F}"/>
          </ac:picMkLst>
        </pc:picChg>
        <pc:picChg chg="add mod">
          <ac:chgData name="Vinh Nguyen" userId="8d9290ae-c2f2-483c-8caa-92cef83bb3c5" providerId="ADAL" clId="{6CA9CF0B-CDC4-4D21-A420-3133B3D32205}" dt="2019-04-04T09:34:06.941" v="2484" actId="692"/>
          <ac:picMkLst>
            <pc:docMk/>
            <pc:sldMk cId="0" sldId="256"/>
            <ac:picMk id="20" creationId="{92E2FCC7-ED6C-4E1C-8E6A-CAEBEA804860}"/>
          </ac:picMkLst>
        </pc:picChg>
        <pc:picChg chg="add mod">
          <ac:chgData name="Vinh Nguyen" userId="8d9290ae-c2f2-483c-8caa-92cef83bb3c5" providerId="ADAL" clId="{6CA9CF0B-CDC4-4D21-A420-3133B3D32205}" dt="2019-04-04T09:34:06.941" v="2484" actId="692"/>
          <ac:picMkLst>
            <pc:docMk/>
            <pc:sldMk cId="0" sldId="256"/>
            <ac:picMk id="33" creationId="{7EDC14A9-FE2E-491D-BC09-09CAD9D7BBE7}"/>
          </ac:picMkLst>
        </pc:picChg>
        <pc:picChg chg="add mod">
          <ac:chgData name="Vinh Nguyen" userId="8d9290ae-c2f2-483c-8caa-92cef83bb3c5" providerId="ADAL" clId="{6CA9CF0B-CDC4-4D21-A420-3133B3D32205}" dt="2019-04-04T09:34:06.941" v="2484" actId="692"/>
          <ac:picMkLst>
            <pc:docMk/>
            <pc:sldMk cId="0" sldId="256"/>
            <ac:picMk id="35" creationId="{18D134E2-D569-47A6-B10E-6BECE831E928}"/>
          </ac:picMkLst>
        </pc:picChg>
        <pc:picChg chg="add mod">
          <ac:chgData name="Vinh Nguyen" userId="8d9290ae-c2f2-483c-8caa-92cef83bb3c5" providerId="ADAL" clId="{6CA9CF0B-CDC4-4D21-A420-3133B3D32205}" dt="2019-04-04T09:34:06.941" v="2484" actId="692"/>
          <ac:picMkLst>
            <pc:docMk/>
            <pc:sldMk cId="0" sldId="256"/>
            <ac:picMk id="37" creationId="{5CF52768-C125-4FC7-A037-9853A394A055}"/>
          </ac:picMkLst>
        </pc:picChg>
        <pc:picChg chg="add mod">
          <ac:chgData name="Vinh Nguyen" userId="8d9290ae-c2f2-483c-8caa-92cef83bb3c5" providerId="ADAL" clId="{6CA9CF0B-CDC4-4D21-A420-3133B3D32205}" dt="2019-04-04T09:34:06.941" v="2484" actId="692"/>
          <ac:picMkLst>
            <pc:docMk/>
            <pc:sldMk cId="0" sldId="256"/>
            <ac:picMk id="39" creationId="{080EC24F-CFE0-4814-B916-372E3E30E06B}"/>
          </ac:picMkLst>
        </pc:picChg>
        <pc:picChg chg="add mod">
          <ac:chgData name="Vinh Nguyen" userId="8d9290ae-c2f2-483c-8caa-92cef83bb3c5" providerId="ADAL" clId="{6CA9CF0B-CDC4-4D21-A420-3133B3D32205}" dt="2019-04-04T09:34:06.941" v="2484" actId="692"/>
          <ac:picMkLst>
            <pc:docMk/>
            <pc:sldMk cId="0" sldId="256"/>
            <ac:picMk id="41" creationId="{F0BF5176-A6B7-4B7E-8007-78FB7160F017}"/>
          </ac:picMkLst>
        </pc:picChg>
        <pc:picChg chg="add mod">
          <ac:chgData name="Vinh Nguyen" userId="8d9290ae-c2f2-483c-8caa-92cef83bb3c5" providerId="ADAL" clId="{6CA9CF0B-CDC4-4D21-A420-3133B3D32205}" dt="2019-04-04T09:33:07.802" v="2448" actId="571"/>
          <ac:picMkLst>
            <pc:docMk/>
            <pc:sldMk cId="0" sldId="256"/>
            <ac:picMk id="51" creationId="{2DB25B9C-274F-4966-8E30-C1656EE19A1F}"/>
          </ac:picMkLst>
        </pc:picChg>
        <pc:picChg chg="add mod">
          <ac:chgData name="Vinh Nguyen" userId="8d9290ae-c2f2-483c-8caa-92cef83bb3c5" providerId="ADAL" clId="{6CA9CF0B-CDC4-4D21-A420-3133B3D32205}" dt="2019-04-04T09:33:07.802" v="2448" actId="571"/>
          <ac:picMkLst>
            <pc:docMk/>
            <pc:sldMk cId="0" sldId="256"/>
            <ac:picMk id="52" creationId="{895F9E50-5B37-4848-8670-609B05B42277}"/>
          </ac:picMkLst>
        </pc:picChg>
        <pc:picChg chg="add mod">
          <ac:chgData name="Vinh Nguyen" userId="8d9290ae-c2f2-483c-8caa-92cef83bb3c5" providerId="ADAL" clId="{6CA9CF0B-CDC4-4D21-A420-3133B3D32205}" dt="2019-04-04T09:33:07.802" v="2448" actId="571"/>
          <ac:picMkLst>
            <pc:docMk/>
            <pc:sldMk cId="0" sldId="256"/>
            <ac:picMk id="53" creationId="{3B982145-932D-4F04-95D1-0FD127AE07D9}"/>
          </ac:picMkLst>
        </pc:picChg>
        <pc:picChg chg="add mod">
          <ac:chgData name="Vinh Nguyen" userId="8d9290ae-c2f2-483c-8caa-92cef83bb3c5" providerId="ADAL" clId="{6CA9CF0B-CDC4-4D21-A420-3133B3D32205}" dt="2019-04-04T09:33:07.802" v="2448" actId="571"/>
          <ac:picMkLst>
            <pc:docMk/>
            <pc:sldMk cId="0" sldId="256"/>
            <ac:picMk id="54" creationId="{793E5424-CABA-447C-A382-4B51E97159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l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913" y="0"/>
            <a:ext cx="40274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r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274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l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913" y="6659563"/>
            <a:ext cx="40274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51BFBB92-9EAF-4A98-AC69-D6A49C72F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7488" cy="350838"/>
          </a:xfrm>
          <a:prstGeom prst="rect">
            <a:avLst/>
          </a:prstGeom>
        </p:spPr>
        <p:txBody>
          <a:bodyPr vert="horz" lIns="20062" tIns="10031" rIns="20062" bIns="10031" rtlCol="0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7487" cy="350838"/>
          </a:xfrm>
          <a:prstGeom prst="rect">
            <a:avLst/>
          </a:prstGeom>
        </p:spPr>
        <p:txBody>
          <a:bodyPr vert="horz" lIns="20062" tIns="10031" rIns="20062" bIns="10031" rtlCol="0"/>
          <a:lstStyle>
            <a:lvl1pPr algn="r">
              <a:defRPr sz="300"/>
            </a:lvl1pPr>
          </a:lstStyle>
          <a:p>
            <a:pPr>
              <a:defRPr/>
            </a:pPr>
            <a:fld id="{5CC69237-968C-4809-BBBD-9304D521757D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062" tIns="10031" rIns="20062" bIns="100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28988"/>
            <a:ext cx="7435850" cy="3155950"/>
          </a:xfrm>
          <a:prstGeom prst="rect">
            <a:avLst/>
          </a:prstGeom>
        </p:spPr>
        <p:txBody>
          <a:bodyPr vert="horz" lIns="20062" tIns="10031" rIns="20062" bIns="100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7488" cy="349250"/>
          </a:xfrm>
          <a:prstGeom prst="rect">
            <a:avLst/>
          </a:prstGeom>
        </p:spPr>
        <p:txBody>
          <a:bodyPr vert="horz" lIns="20062" tIns="10031" rIns="20062" bIns="10031" rtlCol="0" anchor="b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7487" cy="349250"/>
          </a:xfrm>
          <a:prstGeom prst="rect">
            <a:avLst/>
          </a:prstGeom>
        </p:spPr>
        <p:txBody>
          <a:bodyPr vert="horz" lIns="20062" tIns="10031" rIns="20062" bIns="10031" rtlCol="0" anchor="b"/>
          <a:lstStyle>
            <a:lvl1pPr algn="r">
              <a:defRPr sz="300"/>
            </a:lvl1pPr>
          </a:lstStyle>
          <a:p>
            <a:pPr>
              <a:defRPr/>
            </a:pPr>
            <a:fld id="{B4C89677-0636-4F7D-8E45-6997A3D61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50F54E-324E-4420-A58C-1451A26E1E91}" type="slidenum">
              <a:rPr lang="en-US" sz="300" smtClean="0"/>
              <a:pPr/>
              <a:t>1</a:t>
            </a:fld>
            <a:endParaRPr lang="en-US" sz="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E9746-3E67-4984-B2FE-1AF1BA16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46AF8-960E-4160-8BB5-686F276ED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4175"/>
            <a:ext cx="9326563" cy="26336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0888" y="2924175"/>
            <a:ext cx="27830462" cy="263366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89B9D-719E-42D8-8020-085B69862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4A587-5FAF-42E6-BE45-17C25F99A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8EA6C-4A5C-449A-8168-A4D2F9419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0888" y="9510713"/>
            <a:ext cx="18578512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10713"/>
            <a:ext cx="18578513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4A3CC-8336-4978-A66C-FB77D18E1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8A453-5BDB-4A82-A97B-AE3AC9DF9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6625C-FC05-44C9-AD1B-5BE1C448A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A2B76-BBD0-4131-9F1A-F9B85BA33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0D8EB-A991-429A-9F15-1E5050711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D1F85-FC8E-4B63-A86C-FC56C2C36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0888" y="2924175"/>
            <a:ext cx="373094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84" tIns="219442" rIns="438884" bIns="2194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0888" y="9510713"/>
            <a:ext cx="37309425" cy="1975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0888" y="29994225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67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94225"/>
            <a:ext cx="13896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67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94225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6700" b="0"/>
            </a:lvl1pPr>
          </a:lstStyle>
          <a:p>
            <a:pPr>
              <a:defRPr/>
            </a:pPr>
            <a:fld id="{3288BF25-8EA1-41D0-B1F3-352926037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850" rtl="0" eaLnBrk="1" fontAlgn="base" hangingPunct="1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7850" rtl="0" eaLnBrk="1" fontAlgn="base" hangingPunct="1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2pPr>
      <a:lvl3pPr algn="ctr" defTabSz="4387850" rtl="0" eaLnBrk="1" fontAlgn="base" hangingPunct="1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3pPr>
      <a:lvl4pPr algn="ctr" defTabSz="4387850" rtl="0" eaLnBrk="1" fontAlgn="base" hangingPunct="1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4pPr>
      <a:lvl5pPr algn="ctr" defTabSz="4387850" rtl="0" eaLnBrk="1" fontAlgn="base" hangingPunct="1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5pPr>
      <a:lvl6pPr marL="457200" algn="ctr" defTabSz="4387850" rtl="0" eaLnBrk="1" fontAlgn="base" hangingPunct="1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6pPr>
      <a:lvl7pPr marL="914400" algn="ctr" defTabSz="4387850" rtl="0" eaLnBrk="1" fontAlgn="base" hangingPunct="1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7pPr>
      <a:lvl8pPr marL="1371600" algn="ctr" defTabSz="4387850" rtl="0" eaLnBrk="1" fontAlgn="base" hangingPunct="1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8pPr>
      <a:lvl9pPr marL="1828800" algn="ctr" defTabSz="4387850" rtl="0" eaLnBrk="1" fontAlgn="base" hangingPunct="1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9pPr>
    </p:titleStyle>
    <p:bodyStyle>
      <a:lvl1pPr marL="1647825" indent="-1647825" algn="l" defTabSz="4387850" rtl="0" eaLnBrk="1" fontAlgn="base" hangingPunct="1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0013" algn="l" defTabSz="4387850" rtl="0" eaLnBrk="1" fontAlgn="base" hangingPunct="1">
        <a:spcBef>
          <a:spcPct val="20000"/>
        </a:spcBef>
        <a:spcAft>
          <a:spcPct val="0"/>
        </a:spcAft>
        <a:buChar char="–"/>
        <a:defRPr sz="13300">
          <a:solidFill>
            <a:schemeClr val="tx1"/>
          </a:solidFill>
          <a:latin typeface="+mn-lt"/>
        </a:defRPr>
      </a:lvl2pPr>
      <a:lvl3pPr marL="5486400" indent="-1098550" algn="l" defTabSz="4387850" rtl="0" eaLnBrk="1" fontAlgn="base" hangingPunct="1">
        <a:spcBef>
          <a:spcPct val="20000"/>
        </a:spcBef>
        <a:spcAft>
          <a:spcPct val="0"/>
        </a:spcAft>
        <a:buChar char="•"/>
        <a:defRPr sz="11600">
          <a:solidFill>
            <a:schemeClr val="tx1"/>
          </a:solidFill>
          <a:latin typeface="+mn-lt"/>
        </a:defRPr>
      </a:lvl3pPr>
      <a:lvl4pPr marL="7678738" indent="-1093788" algn="l" defTabSz="4387850" rtl="0" eaLnBrk="1" fontAlgn="base" hangingPunct="1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8550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8550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8550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8550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8550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emf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410069" y="5895520"/>
            <a:ext cx="12063415" cy="265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5903" tIns="112951" rIns="225903" bIns="112951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Vivian Nguyen, Dr. Kevin McFall</a:t>
            </a:r>
          </a:p>
          <a:p>
            <a:pPr>
              <a:lnSpc>
                <a:spcPct val="100000"/>
              </a:lnSpc>
            </a:pP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Southern Polytechnic College of Engineering and Engineering Technology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403180" y="9833812"/>
            <a:ext cx="18637420" cy="1180102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5903" tIns="112951" rIns="225903" bIns="112951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End to End Machine Learning Concept</a:t>
            </a:r>
            <a:endParaRPr lang="en-US" sz="5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196888" y="11582400"/>
            <a:ext cx="18843711" cy="946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5903" tIns="112951" rIns="225903" bIns="112951">
            <a:spAutoFit/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 research is based on the NVIDIA DAVE-2 Self Driving Car: using a Convolutional Neural Network (CNN) to map raw pixels from a single front-facing camera directly to steering commands.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 goal of this system is to train a smaller robot to drive without explicit definition of any environment variables: lanes, edges, wall, obstacles, velocity, acceleration, direction.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Currently, this is being achieved by exploring the usage of PyTorch and Transfer Learning: using another well-trained CNN and training with collected data to drive autonomously. 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Training Data is collected via camera input and associating velocity with motor encoder values from a quadrature motor with a 320x240 resolution image stored in a CSV file. 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Rectangle 51"/>
          <p:cNvSpPr>
            <a:spLocks noChangeArrowheads="1"/>
          </p:cNvSpPr>
          <p:nvPr/>
        </p:nvSpPr>
        <p:spPr bwMode="auto">
          <a:xfrm>
            <a:off x="2147483647" y="2147483647"/>
            <a:ext cx="21474826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/>
          <a:p>
            <a:pPr algn="l" defTabSz="2259013">
              <a:lnSpc>
                <a:spcPct val="100000"/>
              </a:lnSpc>
              <a:spcBef>
                <a:spcPct val="0"/>
              </a:spcBef>
            </a:pPr>
            <a:r>
              <a:rPr lang="en-US" sz="7700" b="0"/>
              <a:t> </a:t>
            </a:r>
            <a:endParaRPr lang="en-US" sz="5900" b="0"/>
          </a:p>
        </p:txBody>
      </p:sp>
      <p:sp>
        <p:nvSpPr>
          <p:cNvPr id="1036" name="Text Box 89"/>
          <p:cNvSpPr txBox="1">
            <a:spLocks noChangeArrowheads="1"/>
          </p:cNvSpPr>
          <p:nvPr/>
        </p:nvSpPr>
        <p:spPr bwMode="auto">
          <a:xfrm>
            <a:off x="18619788" y="1604212"/>
            <a:ext cx="631825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8FB97-763C-8048-9C53-8E6694248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48" y="1640655"/>
            <a:ext cx="5680798" cy="6532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C5C42-9A09-B447-AE08-CA48744D25FA}"/>
              </a:ext>
            </a:extLst>
          </p:cNvPr>
          <p:cNvSpPr txBox="1"/>
          <p:nvPr/>
        </p:nvSpPr>
        <p:spPr>
          <a:xfrm>
            <a:off x="7772401" y="1813758"/>
            <a:ext cx="26822400" cy="244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Verification of End to End Learning Concept for Mobile Robotics Platform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81D22E-0E64-544D-A3C5-49A0A13E7AFB}"/>
              </a:ext>
            </a:extLst>
          </p:cNvPr>
          <p:cNvCxnSpPr>
            <a:cxnSpLocks/>
          </p:cNvCxnSpPr>
          <p:nvPr/>
        </p:nvCxnSpPr>
        <p:spPr bwMode="auto">
          <a:xfrm>
            <a:off x="8482760" y="4796086"/>
            <a:ext cx="11302253" cy="0"/>
          </a:xfrm>
          <a:prstGeom prst="line">
            <a:avLst/>
          </a:prstGeom>
          <a:noFill/>
          <a:ln w="9525" cap="flat" cmpd="sng" algn="ctr">
            <a:solidFill>
              <a:srgbClr val="E3B32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 Box 6">
            <a:extLst>
              <a:ext uri="{FF2B5EF4-FFF2-40B4-BE49-F238E27FC236}">
                <a16:creationId xmlns:a16="http://schemas.microsoft.com/office/drawing/2014/main" id="{7AF14E4A-02CA-6147-ADFF-56DE4C70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600" y="4759471"/>
            <a:ext cx="8297654" cy="1136049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5903" tIns="112951" rIns="225903" bIns="112951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Robotics Platform</a:t>
            </a:r>
            <a:endParaRPr lang="en-US" sz="5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8305BD07-9A69-494D-A1B6-4075FD843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9285" y="6400180"/>
            <a:ext cx="8300969" cy="730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5903" tIns="112951" rIns="225903" bIns="112951">
            <a:spAutoFit/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NVIDIA Jetson TX2 Development Board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NVIDIA JET Robotics Teaching Kit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Arduino Mega 2560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Webcam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DX5E/AR610 Transmitter/Receiver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8A476-8621-B240-A0E8-2D689FCFCA60}"/>
              </a:ext>
            </a:extLst>
          </p:cNvPr>
          <p:cNvSpPr/>
          <p:nvPr/>
        </p:nvSpPr>
        <p:spPr bwMode="auto">
          <a:xfrm>
            <a:off x="32613600" y="4796086"/>
            <a:ext cx="9874418" cy="25912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C67EB5D8-75F8-BC4B-A6C2-09C62184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9285" y="12863526"/>
            <a:ext cx="8297655" cy="1136049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5903" tIns="112951" rIns="225903" bIns="112951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Ongoing Results</a:t>
            </a:r>
            <a:endParaRPr lang="en-US" sz="5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0" y="1640655"/>
            <a:ext cx="5494546" cy="5538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00CD8-74E8-454E-9212-20C8C4CE67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t="14854" r="5244"/>
          <a:stretch/>
        </p:blipFill>
        <p:spPr>
          <a:xfrm>
            <a:off x="1246989" y="20802600"/>
            <a:ext cx="12411970" cy="9677400"/>
          </a:xfrm>
          <a:prstGeom prst="rect">
            <a:avLst/>
          </a:prstGeom>
          <a:ln w="19050">
            <a:solidFill>
              <a:srgbClr val="E3B32B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972EC-EE48-467C-BE4F-1B042DDDB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033" y="7848600"/>
            <a:ext cx="13451567" cy="23456631"/>
          </a:xfrm>
          <a:prstGeom prst="rect">
            <a:avLst/>
          </a:prstGeom>
          <a:ln w="19050">
            <a:solidFill>
              <a:srgbClr val="E3B32B"/>
            </a:solidFill>
          </a:ln>
        </p:spPr>
      </p:pic>
      <p:sp>
        <p:nvSpPr>
          <p:cNvPr id="32" name="Text Box 9">
            <a:extLst>
              <a:ext uri="{FF2B5EF4-FFF2-40B4-BE49-F238E27FC236}">
                <a16:creationId xmlns:a16="http://schemas.microsoft.com/office/drawing/2014/main" id="{CC0A260E-8E47-440F-9508-9DD7FD2C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0226" y="14435813"/>
            <a:ext cx="8297655" cy="546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5903" tIns="112951" rIns="225903" bIns="112951">
            <a:spAutoFit/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Majority of the work done has been data collection and robot troubleshooting: differential drive calibration, RC transmitter ROS node communication.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Current Dataset: ~70,000 unique datapoints at ~1GB compressed images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7BDD04-5EF5-4D5B-A2D3-DC3946A0B2CB}"/>
              </a:ext>
            </a:extLst>
          </p:cNvPr>
          <p:cNvGrpSpPr/>
          <p:nvPr/>
        </p:nvGrpSpPr>
        <p:grpSpPr>
          <a:xfrm>
            <a:off x="14441776" y="20034095"/>
            <a:ext cx="14217734" cy="10674505"/>
            <a:chOff x="45853810" y="5327495"/>
            <a:chExt cx="9131983" cy="68561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B6E61C-4901-4066-A00E-BBA351D9F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3810" y="5327495"/>
              <a:ext cx="3048000" cy="2286000"/>
            </a:xfrm>
            <a:prstGeom prst="rect">
              <a:avLst/>
            </a:prstGeom>
            <a:ln w="25400">
              <a:solidFill>
                <a:srgbClr val="E3B32B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ABC69AF-B088-40D4-8BA2-8499B3C5F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4551" y="5327495"/>
              <a:ext cx="3048000" cy="2286000"/>
            </a:xfrm>
            <a:prstGeom prst="rect">
              <a:avLst/>
            </a:prstGeom>
            <a:ln w="25400">
              <a:solidFill>
                <a:srgbClr val="E3B32B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E50E99-6770-4A3B-8AA7-D2D197EF6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37793" y="5327495"/>
              <a:ext cx="3048000" cy="2286000"/>
            </a:xfrm>
            <a:prstGeom prst="rect">
              <a:avLst/>
            </a:prstGeom>
            <a:ln w="25400">
              <a:solidFill>
                <a:srgbClr val="E3B32B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2E2FCC7-ED6C-4E1C-8E6A-CAEBEA804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3810" y="7612587"/>
              <a:ext cx="3048000" cy="2286000"/>
            </a:xfrm>
            <a:prstGeom prst="rect">
              <a:avLst/>
            </a:prstGeom>
            <a:ln w="25400">
              <a:solidFill>
                <a:srgbClr val="E3B32B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EDC14A9-FE2E-491D-BC09-09CAD9D7B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9793" y="7612587"/>
              <a:ext cx="3048000" cy="2286000"/>
            </a:xfrm>
            <a:prstGeom prst="rect">
              <a:avLst/>
            </a:prstGeom>
            <a:ln w="25400">
              <a:solidFill>
                <a:srgbClr val="E3B32B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8D134E2-D569-47A6-B10E-6BECE831E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37793" y="7612133"/>
              <a:ext cx="3048000" cy="2286000"/>
            </a:xfrm>
            <a:prstGeom prst="rect">
              <a:avLst/>
            </a:prstGeom>
            <a:ln w="25400">
              <a:solidFill>
                <a:srgbClr val="E3B32B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CF52768-C125-4FC7-A037-9853A394A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3810" y="9897679"/>
              <a:ext cx="3048000" cy="2286000"/>
            </a:xfrm>
            <a:prstGeom prst="rect">
              <a:avLst/>
            </a:prstGeom>
            <a:ln w="25400">
              <a:solidFill>
                <a:srgbClr val="E3B32B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80EC24F-CFE0-4814-B916-372E3E30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9793" y="9897679"/>
              <a:ext cx="3048000" cy="2286000"/>
            </a:xfrm>
            <a:prstGeom prst="rect">
              <a:avLst/>
            </a:prstGeom>
            <a:ln w="25400">
              <a:solidFill>
                <a:srgbClr val="E3B32B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BF5176-A6B7-4B7E-8007-78FB7160F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37793" y="9897679"/>
              <a:ext cx="3048000" cy="2286000"/>
            </a:xfrm>
            <a:prstGeom prst="rect">
              <a:avLst/>
            </a:prstGeom>
            <a:ln w="25400">
              <a:solidFill>
                <a:srgbClr val="E3B32B"/>
              </a:solidFill>
            </a:ln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2DAE6EB-7894-4746-A284-536EC477541F}"/>
              </a:ext>
            </a:extLst>
          </p:cNvPr>
          <p:cNvSpPr txBox="1"/>
          <p:nvPr/>
        </p:nvSpPr>
        <p:spPr>
          <a:xfrm>
            <a:off x="1445348" y="29413200"/>
            <a:ext cx="11203852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761A89-C0C9-4873-A6EF-E04094DD59EB}"/>
              </a:ext>
            </a:extLst>
          </p:cNvPr>
          <p:cNvSpPr txBox="1"/>
          <p:nvPr/>
        </p:nvSpPr>
        <p:spPr>
          <a:xfrm>
            <a:off x="1597748" y="30708600"/>
            <a:ext cx="11584852" cy="51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 Autonomous Robot Platform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EF6EA6-2D3B-41A4-83EA-BE86DC723E58}"/>
              </a:ext>
            </a:extLst>
          </p:cNvPr>
          <p:cNvSpPr/>
          <p:nvPr/>
        </p:nvSpPr>
        <p:spPr>
          <a:xfrm>
            <a:off x="16610382" y="30949077"/>
            <a:ext cx="10337062" cy="509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9 Datapoints with Associated Labeled Values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F77439-A64B-499E-867C-E227FF3BA598}"/>
              </a:ext>
            </a:extLst>
          </p:cNvPr>
          <p:cNvSpPr/>
          <p:nvPr/>
        </p:nvSpPr>
        <p:spPr>
          <a:xfrm>
            <a:off x="32732214" y="31645238"/>
            <a:ext cx="6885218" cy="509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Current ROS Node Flowchart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2259013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2259013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UR Poster Template 36x48" id="{0CC358E2-3C37-2F40-9A70-B24A64A60AA6}" vid="{3BB2964C-6EF2-244A-8844-07F47C7D6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234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Vivian Nguyen</cp:lastModifiedBy>
  <cp:revision>8</cp:revision>
  <cp:lastPrinted>2019-03-20T19:54:19Z</cp:lastPrinted>
  <dcterms:created xsi:type="dcterms:W3CDTF">2019-02-04T20:33:55Z</dcterms:created>
  <dcterms:modified xsi:type="dcterms:W3CDTF">2019-04-04T14:30:47Z</dcterms:modified>
</cp:coreProperties>
</file>