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E258A-AD89-44FC-816F-50ED022A6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AKE MICHI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                ~  Topweb.inc  ~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33D467-A299-4228-B2C6-8CD04EC19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Réponse à l’appel d’offre création de site web informatif</a:t>
            </a:r>
          </a:p>
        </p:txBody>
      </p:sp>
    </p:spTree>
    <p:extLst>
      <p:ext uri="{BB962C8B-B14F-4D97-AF65-F5344CB8AC3E}">
        <p14:creationId xmlns:p14="http://schemas.microsoft.com/office/powerpoint/2010/main" val="9487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36E33-9F90-4A7E-A51A-18CC9B0C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3171"/>
            <a:ext cx="8534400" cy="1507067"/>
          </a:xfrm>
        </p:spPr>
        <p:txBody>
          <a:bodyPr/>
          <a:lstStyle/>
          <a:p>
            <a:r>
              <a:rPr lang="fr-FR" dirty="0"/>
              <a:t>Quoi?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095E3A-1BBA-41D5-8A01-E7EA71AB4C65}"/>
              </a:ext>
            </a:extLst>
          </p:cNvPr>
          <p:cNvSpPr txBox="1"/>
          <p:nvPr/>
        </p:nvSpPr>
        <p:spPr>
          <a:xfrm>
            <a:off x="864066" y="2298583"/>
            <a:ext cx="8892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Site Web pour le compte de AKE MICHI comprenant: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Lot 1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Lot 2</a:t>
            </a:r>
          </a:p>
        </p:txBody>
      </p:sp>
    </p:spTree>
    <p:extLst>
      <p:ext uri="{BB962C8B-B14F-4D97-AF65-F5344CB8AC3E}">
        <p14:creationId xmlns:p14="http://schemas.microsoft.com/office/powerpoint/2010/main" val="238983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2E6A8-C628-4829-9EB6-4F99AE3D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334782"/>
            <a:ext cx="8534400" cy="1507067"/>
          </a:xfrm>
        </p:spPr>
        <p:txBody>
          <a:bodyPr/>
          <a:lstStyle/>
          <a:p>
            <a:r>
              <a:rPr lang="fr-FR" dirty="0"/>
              <a:t>qui?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81003D-1C86-40E1-957F-52E87CF9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849"/>
            <a:ext cx="12192000" cy="50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1820C-1135-4C95-A0AB-A5CA594D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67" y="318860"/>
            <a:ext cx="8534400" cy="1507067"/>
          </a:xfrm>
        </p:spPr>
        <p:txBody>
          <a:bodyPr/>
          <a:lstStyle/>
          <a:p>
            <a:r>
              <a:rPr lang="fr-FR" dirty="0"/>
              <a:t>Quand?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BD2147-EA1F-4832-803D-910D1DBA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132"/>
            <a:ext cx="12192000" cy="51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4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1820C-1135-4C95-A0AB-A5CA594D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67" y="318860"/>
            <a:ext cx="8534400" cy="1507067"/>
          </a:xfrm>
        </p:spPr>
        <p:txBody>
          <a:bodyPr/>
          <a:lstStyle/>
          <a:p>
            <a:r>
              <a:rPr lang="fr-FR" dirty="0"/>
              <a:t>Combien?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7F82C4-1510-4D06-84C7-525309F4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543"/>
            <a:ext cx="12192000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9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1820C-1135-4C95-A0AB-A5CA594D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67" y="318860"/>
            <a:ext cx="8534400" cy="1507067"/>
          </a:xfrm>
        </p:spPr>
        <p:txBody>
          <a:bodyPr/>
          <a:lstStyle/>
          <a:p>
            <a:r>
              <a:rPr lang="fr-FR" dirty="0"/>
              <a:t>Comment?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7662BE-1BC4-495C-9EFE-7B4D0BBD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40" y="2228431"/>
            <a:ext cx="8943607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5398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</TotalTime>
  <Words>36</Words>
  <Application>Microsoft Office PowerPoint</Application>
  <PresentationFormat>Grand écran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Secteur</vt:lpstr>
      <vt:lpstr>AKE MICHI                    ~  Topweb.inc  ~</vt:lpstr>
      <vt:lpstr>Quoi?</vt:lpstr>
      <vt:lpstr>qui?</vt:lpstr>
      <vt:lpstr>Quand?</vt:lpstr>
      <vt:lpstr>Combien?</vt:lpstr>
      <vt:lpstr>Comment?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AKE MICHI                    ~  Topweb.inc  ~</dc:title>
  <dc:creator>hugo six</dc:creator>
  <cp:lastModifiedBy>hugo six</cp:lastModifiedBy>
  <cp:revision>6</cp:revision>
  <dcterms:created xsi:type="dcterms:W3CDTF">2019-05-17T15:52:47Z</dcterms:created>
  <dcterms:modified xsi:type="dcterms:W3CDTF">2019-05-20T06:07:56Z</dcterms:modified>
</cp:coreProperties>
</file>