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5" r:id="rId11"/>
    <p:sldId id="266" r:id="rId12"/>
    <p:sldId id="267" r:id="rId13"/>
    <p:sldId id="268" r:id="rId14"/>
    <p:sldId id="269" r:id="rId15"/>
    <p:sldId id="270" r:id="rId16"/>
    <p:sldId id="271" r:id="rId17"/>
    <p:sldId id="263" r:id="rId18"/>
    <p:sldId id="272" r:id="rId19"/>
    <p:sldId id="273" r:id="rId20"/>
    <p:sldId id="277"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64" autoAdjust="0"/>
  </p:normalViewPr>
  <p:slideViewPr>
    <p:cSldViewPr>
      <p:cViewPr varScale="1">
        <p:scale>
          <a:sx n="67" d="100"/>
          <a:sy n="67" d="100"/>
        </p:scale>
        <p:origin x="-147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A8EF366-EBF8-466E-9BD6-30906FCE1FE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7E86BBF-7A47-4647-AAD8-5C43E9C7A52C}">
      <dgm:prSet phldrT="[Text]" custT="1"/>
      <dgm:spPr/>
      <dgm:t>
        <a:bodyPr/>
        <a:lstStyle/>
        <a:p>
          <a:r>
            <a:rPr lang="en-US" sz="4000" dirty="0" smtClean="0">
              <a:latin typeface="Times New Roman" panose="02020603050405020304" pitchFamily="18" charset="0"/>
              <a:cs typeface="Times New Roman" panose="02020603050405020304" pitchFamily="18" charset="0"/>
            </a:rPr>
            <a:t>Tổng Quan</a:t>
          </a:r>
          <a:endParaRPr lang="en-US" sz="4000" dirty="0">
            <a:latin typeface="Times New Roman" panose="02020603050405020304" pitchFamily="18" charset="0"/>
            <a:cs typeface="Times New Roman" panose="02020603050405020304" pitchFamily="18" charset="0"/>
          </a:endParaRPr>
        </a:p>
      </dgm:t>
    </dgm:pt>
    <dgm:pt modelId="{310AD00F-0EAD-46B0-BB5D-53DCE81EEAC6}" cxnId="{7E2C5965-0D24-41A4-A9A9-33D352D0FFBC}" type="parTrans">
      <dgm:prSet/>
      <dgm:spPr/>
      <dgm:t>
        <a:bodyPr/>
        <a:lstStyle/>
        <a:p>
          <a:endParaRPr lang="en-US"/>
        </a:p>
      </dgm:t>
    </dgm:pt>
    <dgm:pt modelId="{B2D859B5-C3E5-4A8B-AC3E-B0E2E87D45F7}" cxnId="{7E2C5965-0D24-41A4-A9A9-33D352D0FFBC}" type="sibTrans">
      <dgm:prSet/>
      <dgm:spPr/>
      <dgm:t>
        <a:bodyPr/>
        <a:lstStyle/>
        <a:p>
          <a:endParaRPr lang="en-US"/>
        </a:p>
      </dgm:t>
    </dgm:pt>
    <dgm:pt modelId="{8A42C77E-2B73-436C-BE7E-36EC6AFC1222}">
      <dgm:prSet phldrT="[Text]" custT="1"/>
      <dgm:spPr/>
      <dgm:t>
        <a:bodyPr/>
        <a:lstStyle/>
        <a:p>
          <a:r>
            <a:rPr lang="en-US" sz="4000" dirty="0" smtClean="0">
              <a:latin typeface="Times New Roman" panose="02020603050405020304" pitchFamily="18" charset="0"/>
              <a:cs typeface="Times New Roman" panose="02020603050405020304" pitchFamily="18" charset="0"/>
            </a:rPr>
            <a:t>Phân Tích Hệ Thống</a:t>
          </a:r>
          <a:endParaRPr lang="en-US" sz="4000" dirty="0">
            <a:latin typeface="Times New Roman" panose="02020603050405020304" pitchFamily="18" charset="0"/>
            <a:cs typeface="Times New Roman" panose="02020603050405020304" pitchFamily="18" charset="0"/>
          </a:endParaRPr>
        </a:p>
      </dgm:t>
    </dgm:pt>
    <dgm:pt modelId="{283DF395-1441-4BDC-93DE-A9926E6EF8F4}" cxnId="{419AFC29-77D7-4E42-923A-30E60FBE0EC8}" type="parTrans">
      <dgm:prSet/>
      <dgm:spPr/>
      <dgm:t>
        <a:bodyPr/>
        <a:lstStyle/>
        <a:p>
          <a:endParaRPr lang="en-US"/>
        </a:p>
      </dgm:t>
    </dgm:pt>
    <dgm:pt modelId="{654821CB-184F-4004-AE79-36B0008EB7B1}" cxnId="{419AFC29-77D7-4E42-923A-30E60FBE0EC8}" type="sibTrans">
      <dgm:prSet/>
      <dgm:spPr/>
      <dgm:t>
        <a:bodyPr/>
        <a:lstStyle/>
        <a:p>
          <a:endParaRPr lang="en-US"/>
        </a:p>
      </dgm:t>
    </dgm:pt>
    <dgm:pt modelId="{C32CC42E-88BE-47DB-8550-4FF3A1BEF16D}">
      <dgm:prSet phldrT="[Text]" custT="1"/>
      <dgm:spPr/>
      <dgm:t>
        <a:bodyPr/>
        <a:lstStyle/>
        <a:p>
          <a:r>
            <a:rPr lang="en-US" sz="4000" dirty="0" smtClean="0">
              <a:latin typeface="Times New Roman" panose="02020603050405020304" pitchFamily="18" charset="0"/>
              <a:cs typeface="Times New Roman" panose="02020603050405020304" pitchFamily="18" charset="0"/>
            </a:rPr>
            <a:t>Lược Đồ CSDL</a:t>
          </a:r>
          <a:endParaRPr lang="en-US" sz="4000" dirty="0">
            <a:latin typeface="Times New Roman" panose="02020603050405020304" pitchFamily="18" charset="0"/>
            <a:cs typeface="Times New Roman" panose="02020603050405020304" pitchFamily="18" charset="0"/>
          </a:endParaRPr>
        </a:p>
      </dgm:t>
    </dgm:pt>
    <dgm:pt modelId="{035A0D4E-2A7E-4CAB-8C8F-7BCE00D1B6E0}" cxnId="{DB1290C5-0EBA-4C8D-8288-9E509E7A249E}" type="parTrans">
      <dgm:prSet/>
      <dgm:spPr/>
      <dgm:t>
        <a:bodyPr/>
        <a:lstStyle/>
        <a:p>
          <a:endParaRPr lang="en-US"/>
        </a:p>
      </dgm:t>
    </dgm:pt>
    <dgm:pt modelId="{C745CC5A-A531-4EB6-B64E-00B7EBA97C7F}" cxnId="{DB1290C5-0EBA-4C8D-8288-9E509E7A249E}" type="sibTrans">
      <dgm:prSet/>
      <dgm:spPr/>
      <dgm:t>
        <a:bodyPr/>
        <a:lstStyle/>
        <a:p>
          <a:endParaRPr lang="en-US"/>
        </a:p>
      </dgm:t>
    </dgm:pt>
    <dgm:pt modelId="{ABE7972C-76F2-4851-829E-B160129F7A3F}">
      <dgm:prSet phldrT="[Text]" custT="1"/>
      <dgm:spPr/>
      <dgm:t>
        <a:bodyPr/>
        <a:lstStyle/>
        <a:p>
          <a:r>
            <a:rPr lang="en-US" sz="4000" dirty="0" smtClean="0">
              <a:latin typeface="Times New Roman" panose="02020603050405020304" pitchFamily="18" charset="0"/>
              <a:cs typeface="Times New Roman" panose="02020603050405020304" pitchFamily="18" charset="0"/>
            </a:rPr>
            <a:t>Kết Luận</a:t>
          </a:r>
          <a:endParaRPr lang="en-US" sz="4000" dirty="0">
            <a:latin typeface="Times New Roman" panose="02020603050405020304" pitchFamily="18" charset="0"/>
            <a:cs typeface="Times New Roman" panose="02020603050405020304" pitchFamily="18" charset="0"/>
          </a:endParaRPr>
        </a:p>
      </dgm:t>
    </dgm:pt>
    <dgm:pt modelId="{93799482-8140-4EFF-AD7A-9971470138BC}" cxnId="{8987C527-CB66-4B30-8141-20745AA5DCCB}" type="parTrans">
      <dgm:prSet/>
      <dgm:spPr/>
      <dgm:t>
        <a:bodyPr/>
        <a:lstStyle/>
        <a:p>
          <a:endParaRPr lang="en-US"/>
        </a:p>
      </dgm:t>
    </dgm:pt>
    <dgm:pt modelId="{A74FC8EB-392E-4117-8FB6-E450C39F3A7E}" cxnId="{8987C527-CB66-4B30-8141-20745AA5DCCB}" type="sibTrans">
      <dgm:prSet/>
      <dgm:spPr/>
      <dgm:t>
        <a:bodyPr/>
        <a:lstStyle/>
        <a:p>
          <a:endParaRPr lang="en-US"/>
        </a:p>
      </dgm:t>
    </dgm:pt>
    <dgm:pt modelId="{65245E10-3EF8-4876-AAF8-5787B94314CC}">
      <dgm:prSet phldrT="[Text]" custT="1"/>
      <dgm:spPr/>
      <dgm:t>
        <a:bodyPr/>
        <a:lstStyle/>
        <a:p>
          <a:r>
            <a:rPr lang="en-US" sz="4000" dirty="0" smtClean="0">
              <a:latin typeface="Times New Roman" panose="02020603050405020304" pitchFamily="18" charset="0"/>
              <a:cs typeface="Times New Roman" panose="02020603050405020304" pitchFamily="18" charset="0"/>
            </a:rPr>
            <a:t>Thiết Kế Giao Diện</a:t>
          </a:r>
          <a:endParaRPr lang="en-US" sz="4000" dirty="0">
            <a:latin typeface="Times New Roman" panose="02020603050405020304" pitchFamily="18" charset="0"/>
            <a:cs typeface="Times New Roman" panose="02020603050405020304" pitchFamily="18" charset="0"/>
          </a:endParaRPr>
        </a:p>
      </dgm:t>
    </dgm:pt>
    <dgm:pt modelId="{870CB178-5B25-40FD-9027-E1E6124A295E}" cxnId="{3A73B67C-BC24-4F69-BA1F-4AFB5F682D5A}" type="parTrans">
      <dgm:prSet/>
      <dgm:spPr/>
      <dgm:t>
        <a:bodyPr/>
        <a:lstStyle/>
        <a:p>
          <a:endParaRPr lang="en-US"/>
        </a:p>
      </dgm:t>
    </dgm:pt>
    <dgm:pt modelId="{9D5A0708-6514-4103-A41B-5CC40C89FD21}" cxnId="{3A73B67C-BC24-4F69-BA1F-4AFB5F682D5A}" type="sibTrans">
      <dgm:prSet/>
      <dgm:spPr/>
      <dgm:t>
        <a:bodyPr/>
        <a:lstStyle/>
        <a:p>
          <a:endParaRPr lang="en-US"/>
        </a:p>
      </dgm:t>
    </dgm:pt>
    <dgm:pt modelId="{E0A05892-CAA3-4AB9-B060-A143269A2AB9}" type="pres">
      <dgm:prSet presAssocID="{FA8EF366-EBF8-466E-9BD6-30906FCE1FE7}" presName="Name0" presStyleCnt="0">
        <dgm:presLayoutVars>
          <dgm:chMax val="7"/>
          <dgm:chPref val="7"/>
          <dgm:dir/>
        </dgm:presLayoutVars>
      </dgm:prSet>
      <dgm:spPr/>
    </dgm:pt>
    <dgm:pt modelId="{8030FF43-B371-4522-AB6F-D0CA8E4D9104}" type="pres">
      <dgm:prSet presAssocID="{FA8EF366-EBF8-466E-9BD6-30906FCE1FE7}" presName="Name1" presStyleCnt="0"/>
      <dgm:spPr/>
    </dgm:pt>
    <dgm:pt modelId="{B0793DED-B8E0-4F11-8B92-B37216D0A31F}" type="pres">
      <dgm:prSet presAssocID="{FA8EF366-EBF8-466E-9BD6-30906FCE1FE7}" presName="cycle" presStyleCnt="0"/>
      <dgm:spPr/>
    </dgm:pt>
    <dgm:pt modelId="{2F73E066-7D7A-40B2-8436-C7ECE316CB08}" type="pres">
      <dgm:prSet presAssocID="{FA8EF366-EBF8-466E-9BD6-30906FCE1FE7}" presName="srcNode" presStyleLbl="node1" presStyleIdx="0" presStyleCnt="5"/>
      <dgm:spPr/>
    </dgm:pt>
    <dgm:pt modelId="{D1CFBB02-83EC-45ED-8AF8-15C043886E34}" type="pres">
      <dgm:prSet presAssocID="{FA8EF366-EBF8-466E-9BD6-30906FCE1FE7}" presName="conn" presStyleLbl="parChTrans1D2" presStyleIdx="0" presStyleCnt="1"/>
      <dgm:spPr/>
    </dgm:pt>
    <dgm:pt modelId="{B5F4F5CC-A5DD-4679-B1BF-D8A1903E76AD}" type="pres">
      <dgm:prSet presAssocID="{FA8EF366-EBF8-466E-9BD6-30906FCE1FE7}" presName="extraNode" presStyleLbl="node1" presStyleIdx="0" presStyleCnt="5"/>
      <dgm:spPr/>
    </dgm:pt>
    <dgm:pt modelId="{726DAFB1-75E6-4DE9-948B-689FCC64BEE3}" type="pres">
      <dgm:prSet presAssocID="{FA8EF366-EBF8-466E-9BD6-30906FCE1FE7}" presName="dstNode" presStyleLbl="node1" presStyleIdx="0" presStyleCnt="5"/>
      <dgm:spPr/>
    </dgm:pt>
    <dgm:pt modelId="{71C0EFA9-0D74-4095-9FA7-ED7FFA91E2CE}" type="pres">
      <dgm:prSet presAssocID="{07E86BBF-7A47-4647-AAD8-5C43E9C7A52C}" presName="text_1" presStyleLbl="node1" presStyleIdx="0" presStyleCnt="5">
        <dgm:presLayoutVars>
          <dgm:bulletEnabled val="1"/>
        </dgm:presLayoutVars>
      </dgm:prSet>
      <dgm:spPr/>
      <dgm:t>
        <a:bodyPr/>
        <a:lstStyle/>
        <a:p>
          <a:endParaRPr lang="en-US"/>
        </a:p>
      </dgm:t>
    </dgm:pt>
    <dgm:pt modelId="{8F8928ED-B558-4B9C-B1A5-EF5FD1387509}" type="pres">
      <dgm:prSet presAssocID="{07E86BBF-7A47-4647-AAD8-5C43E9C7A52C}" presName="accent_1" presStyleCnt="0"/>
      <dgm:spPr/>
    </dgm:pt>
    <dgm:pt modelId="{6817B0E0-0747-46F5-80C1-14B49ED922E2}" type="pres">
      <dgm:prSet presAssocID="{07E86BBF-7A47-4647-AAD8-5C43E9C7A52C}" presName="accentRepeatNode" presStyleLbl="solidFgAcc1" presStyleIdx="0" presStyleCnt="5"/>
      <dgm:spPr/>
    </dgm:pt>
    <dgm:pt modelId="{3B983150-FC45-4C61-828D-41C2071DE4AA}" type="pres">
      <dgm:prSet presAssocID="{8A42C77E-2B73-436C-BE7E-36EC6AFC1222}" presName="text_2" presStyleLbl="node1" presStyleIdx="1" presStyleCnt="5">
        <dgm:presLayoutVars>
          <dgm:bulletEnabled val="1"/>
        </dgm:presLayoutVars>
      </dgm:prSet>
      <dgm:spPr/>
      <dgm:t>
        <a:bodyPr/>
        <a:lstStyle/>
        <a:p>
          <a:endParaRPr lang="en-US"/>
        </a:p>
      </dgm:t>
    </dgm:pt>
    <dgm:pt modelId="{E828D165-6F11-4073-88C3-565F03CDE8D8}" type="pres">
      <dgm:prSet presAssocID="{8A42C77E-2B73-436C-BE7E-36EC6AFC1222}" presName="accent_2" presStyleCnt="0"/>
      <dgm:spPr/>
    </dgm:pt>
    <dgm:pt modelId="{F329D053-8860-4B6D-8DFD-6B931F9367A4}" type="pres">
      <dgm:prSet presAssocID="{8A42C77E-2B73-436C-BE7E-36EC6AFC1222}" presName="accentRepeatNode" presStyleLbl="solidFgAcc1" presStyleIdx="1" presStyleCnt="5"/>
      <dgm:spPr/>
    </dgm:pt>
    <dgm:pt modelId="{75C23936-48ED-406F-8466-9EAAF6D3A371}" type="pres">
      <dgm:prSet presAssocID="{C32CC42E-88BE-47DB-8550-4FF3A1BEF16D}" presName="text_3" presStyleLbl="node1" presStyleIdx="2" presStyleCnt="5">
        <dgm:presLayoutVars>
          <dgm:bulletEnabled val="1"/>
        </dgm:presLayoutVars>
      </dgm:prSet>
      <dgm:spPr/>
      <dgm:t>
        <a:bodyPr/>
        <a:lstStyle/>
        <a:p>
          <a:endParaRPr lang="en-US"/>
        </a:p>
      </dgm:t>
    </dgm:pt>
    <dgm:pt modelId="{B4283612-E77F-4B36-8ED4-E96BE282C76A}" type="pres">
      <dgm:prSet presAssocID="{C32CC42E-88BE-47DB-8550-4FF3A1BEF16D}" presName="accent_3" presStyleCnt="0"/>
      <dgm:spPr/>
    </dgm:pt>
    <dgm:pt modelId="{4D905A2E-EC33-4646-B0FA-E416A2706DE9}" type="pres">
      <dgm:prSet presAssocID="{C32CC42E-88BE-47DB-8550-4FF3A1BEF16D}" presName="accentRepeatNode" presStyleLbl="solidFgAcc1" presStyleIdx="2" presStyleCnt="5"/>
      <dgm:spPr/>
      <dgm:t>
        <a:bodyPr/>
        <a:lstStyle/>
        <a:p>
          <a:endParaRPr lang="en-US"/>
        </a:p>
      </dgm:t>
    </dgm:pt>
    <dgm:pt modelId="{2AD90126-02E4-46D5-8505-30C98B0377AB}" type="pres">
      <dgm:prSet presAssocID="{65245E10-3EF8-4876-AAF8-5787B94314CC}" presName="text_4" presStyleLbl="node1" presStyleIdx="3" presStyleCnt="5">
        <dgm:presLayoutVars>
          <dgm:bulletEnabled val="1"/>
        </dgm:presLayoutVars>
      </dgm:prSet>
      <dgm:spPr/>
      <dgm:t>
        <a:bodyPr/>
        <a:lstStyle/>
        <a:p>
          <a:endParaRPr lang="en-US"/>
        </a:p>
      </dgm:t>
    </dgm:pt>
    <dgm:pt modelId="{192A0A9B-4111-45DC-9606-38E4C6C837AA}" type="pres">
      <dgm:prSet presAssocID="{65245E10-3EF8-4876-AAF8-5787B94314CC}" presName="accent_4" presStyleCnt="0"/>
      <dgm:spPr/>
    </dgm:pt>
    <dgm:pt modelId="{B91F1E1F-DCCC-4922-90B3-2CDA87474521}" type="pres">
      <dgm:prSet presAssocID="{65245E10-3EF8-4876-AAF8-5787B94314CC}" presName="accentRepeatNode" presStyleLbl="solidFgAcc1" presStyleIdx="3" presStyleCnt="5"/>
      <dgm:spPr/>
    </dgm:pt>
    <dgm:pt modelId="{23AC9014-EBF6-4DA3-BF2F-E41290313A59}" type="pres">
      <dgm:prSet presAssocID="{ABE7972C-76F2-4851-829E-B160129F7A3F}" presName="text_5" presStyleLbl="node1" presStyleIdx="4" presStyleCnt="5">
        <dgm:presLayoutVars>
          <dgm:bulletEnabled val="1"/>
        </dgm:presLayoutVars>
      </dgm:prSet>
      <dgm:spPr/>
      <dgm:t>
        <a:bodyPr/>
        <a:lstStyle/>
        <a:p>
          <a:endParaRPr lang="en-US"/>
        </a:p>
      </dgm:t>
    </dgm:pt>
    <dgm:pt modelId="{D2F78883-9C72-446E-8FB8-1D0017D790AF}" type="pres">
      <dgm:prSet presAssocID="{ABE7972C-76F2-4851-829E-B160129F7A3F}" presName="accent_5" presStyleCnt="0"/>
      <dgm:spPr/>
    </dgm:pt>
    <dgm:pt modelId="{50133913-1ECF-4A1F-8CD2-3232CF6F3EB4}" type="pres">
      <dgm:prSet presAssocID="{ABE7972C-76F2-4851-829E-B160129F7A3F}" presName="accentRepeatNode" presStyleLbl="solidFgAcc1" presStyleIdx="4" presStyleCnt="5"/>
      <dgm:spPr/>
    </dgm:pt>
  </dgm:ptLst>
  <dgm:cxnLst>
    <dgm:cxn modelId="{0F7AF276-9EE2-44AD-9764-B840DBE09035}" type="presOf" srcId="{B2D859B5-C3E5-4A8B-AC3E-B0E2E87D45F7}" destId="{D1CFBB02-83EC-45ED-8AF8-15C043886E34}" srcOrd="0" destOrd="0" presId="urn:microsoft.com/office/officeart/2008/layout/VerticalCurvedList"/>
    <dgm:cxn modelId="{3E01BCE2-5490-41B7-869D-4243721F24E8}" type="presOf" srcId="{8A42C77E-2B73-436C-BE7E-36EC6AFC1222}" destId="{3B983150-FC45-4C61-828D-41C2071DE4AA}" srcOrd="0" destOrd="0" presId="urn:microsoft.com/office/officeart/2008/layout/VerticalCurvedList"/>
    <dgm:cxn modelId="{117DB42D-2CFC-4191-B9F3-4186DAECA91E}" type="presOf" srcId="{65245E10-3EF8-4876-AAF8-5787B94314CC}" destId="{2AD90126-02E4-46D5-8505-30C98B0377AB}" srcOrd="0" destOrd="0" presId="urn:microsoft.com/office/officeart/2008/layout/VerticalCurvedList"/>
    <dgm:cxn modelId="{3A73B67C-BC24-4F69-BA1F-4AFB5F682D5A}" srcId="{FA8EF366-EBF8-466E-9BD6-30906FCE1FE7}" destId="{65245E10-3EF8-4876-AAF8-5787B94314CC}" srcOrd="3" destOrd="0" parTransId="{870CB178-5B25-40FD-9027-E1E6124A295E}" sibTransId="{9D5A0708-6514-4103-A41B-5CC40C89FD21}"/>
    <dgm:cxn modelId="{2B08686A-3CBE-451B-B3EB-13A49FD76F06}" type="presOf" srcId="{C32CC42E-88BE-47DB-8550-4FF3A1BEF16D}" destId="{75C23936-48ED-406F-8466-9EAAF6D3A371}" srcOrd="0" destOrd="0" presId="urn:microsoft.com/office/officeart/2008/layout/VerticalCurvedList"/>
    <dgm:cxn modelId="{419AFC29-77D7-4E42-923A-30E60FBE0EC8}" srcId="{FA8EF366-EBF8-466E-9BD6-30906FCE1FE7}" destId="{8A42C77E-2B73-436C-BE7E-36EC6AFC1222}" srcOrd="1" destOrd="0" parTransId="{283DF395-1441-4BDC-93DE-A9926E6EF8F4}" sibTransId="{654821CB-184F-4004-AE79-36B0008EB7B1}"/>
    <dgm:cxn modelId="{DB1290C5-0EBA-4C8D-8288-9E509E7A249E}" srcId="{FA8EF366-EBF8-466E-9BD6-30906FCE1FE7}" destId="{C32CC42E-88BE-47DB-8550-4FF3A1BEF16D}" srcOrd="2" destOrd="0" parTransId="{035A0D4E-2A7E-4CAB-8C8F-7BCE00D1B6E0}" sibTransId="{C745CC5A-A531-4EB6-B64E-00B7EBA97C7F}"/>
    <dgm:cxn modelId="{8987C527-CB66-4B30-8141-20745AA5DCCB}" srcId="{FA8EF366-EBF8-466E-9BD6-30906FCE1FE7}" destId="{ABE7972C-76F2-4851-829E-B160129F7A3F}" srcOrd="4" destOrd="0" parTransId="{93799482-8140-4EFF-AD7A-9971470138BC}" sibTransId="{A74FC8EB-392E-4117-8FB6-E450C39F3A7E}"/>
    <dgm:cxn modelId="{7E2C5965-0D24-41A4-A9A9-33D352D0FFBC}" srcId="{FA8EF366-EBF8-466E-9BD6-30906FCE1FE7}" destId="{07E86BBF-7A47-4647-AAD8-5C43E9C7A52C}" srcOrd="0" destOrd="0" parTransId="{310AD00F-0EAD-46B0-BB5D-53DCE81EEAC6}" sibTransId="{B2D859B5-C3E5-4A8B-AC3E-B0E2E87D45F7}"/>
    <dgm:cxn modelId="{7D59E13A-5D46-4112-9166-82F6F3B0C533}" type="presOf" srcId="{ABE7972C-76F2-4851-829E-B160129F7A3F}" destId="{23AC9014-EBF6-4DA3-BF2F-E41290313A59}" srcOrd="0" destOrd="0" presId="urn:microsoft.com/office/officeart/2008/layout/VerticalCurvedList"/>
    <dgm:cxn modelId="{65B2B1BE-962A-4C30-AF54-7F41B1D0B4CB}" type="presOf" srcId="{07E86BBF-7A47-4647-AAD8-5C43E9C7A52C}" destId="{71C0EFA9-0D74-4095-9FA7-ED7FFA91E2CE}" srcOrd="0" destOrd="0" presId="urn:microsoft.com/office/officeart/2008/layout/VerticalCurvedList"/>
    <dgm:cxn modelId="{31BDB756-3D45-403D-AE7E-2B8CE7467B21}" type="presOf" srcId="{FA8EF366-EBF8-466E-9BD6-30906FCE1FE7}" destId="{E0A05892-CAA3-4AB9-B060-A143269A2AB9}" srcOrd="0" destOrd="0" presId="urn:microsoft.com/office/officeart/2008/layout/VerticalCurvedList"/>
    <dgm:cxn modelId="{7519424C-B615-4283-BC61-FF983EFF9752}" type="presParOf" srcId="{E0A05892-CAA3-4AB9-B060-A143269A2AB9}" destId="{8030FF43-B371-4522-AB6F-D0CA8E4D9104}" srcOrd="0" destOrd="0" presId="urn:microsoft.com/office/officeart/2008/layout/VerticalCurvedList"/>
    <dgm:cxn modelId="{3987E74B-76F4-40E9-88D5-0FBDD3BCB114}" type="presParOf" srcId="{8030FF43-B371-4522-AB6F-D0CA8E4D9104}" destId="{B0793DED-B8E0-4F11-8B92-B37216D0A31F}" srcOrd="0" destOrd="0" presId="urn:microsoft.com/office/officeart/2008/layout/VerticalCurvedList"/>
    <dgm:cxn modelId="{F8B0F511-5C20-45D9-9DBC-BCF22FF0397D}" type="presParOf" srcId="{B0793DED-B8E0-4F11-8B92-B37216D0A31F}" destId="{2F73E066-7D7A-40B2-8436-C7ECE316CB08}" srcOrd="0" destOrd="0" presId="urn:microsoft.com/office/officeart/2008/layout/VerticalCurvedList"/>
    <dgm:cxn modelId="{94ECA6F5-6ADD-430C-95A0-59EBAF24939B}" type="presParOf" srcId="{B0793DED-B8E0-4F11-8B92-B37216D0A31F}" destId="{D1CFBB02-83EC-45ED-8AF8-15C043886E34}" srcOrd="1" destOrd="0" presId="urn:microsoft.com/office/officeart/2008/layout/VerticalCurvedList"/>
    <dgm:cxn modelId="{109F02EC-FA14-48B8-9B4F-25F7E3D65F63}" type="presParOf" srcId="{B0793DED-B8E0-4F11-8B92-B37216D0A31F}" destId="{B5F4F5CC-A5DD-4679-B1BF-D8A1903E76AD}" srcOrd="2" destOrd="0" presId="urn:microsoft.com/office/officeart/2008/layout/VerticalCurvedList"/>
    <dgm:cxn modelId="{82FADA90-81DC-4274-ADA0-1F48CA7A41CD}" type="presParOf" srcId="{B0793DED-B8E0-4F11-8B92-B37216D0A31F}" destId="{726DAFB1-75E6-4DE9-948B-689FCC64BEE3}" srcOrd="3" destOrd="0" presId="urn:microsoft.com/office/officeart/2008/layout/VerticalCurvedList"/>
    <dgm:cxn modelId="{55DFA3E3-7F34-4422-93AE-D9FB227A1BF6}" type="presParOf" srcId="{8030FF43-B371-4522-AB6F-D0CA8E4D9104}" destId="{71C0EFA9-0D74-4095-9FA7-ED7FFA91E2CE}" srcOrd="1" destOrd="0" presId="urn:microsoft.com/office/officeart/2008/layout/VerticalCurvedList"/>
    <dgm:cxn modelId="{2AD28CDF-A368-4D0A-A721-CD7408A70005}" type="presParOf" srcId="{8030FF43-B371-4522-AB6F-D0CA8E4D9104}" destId="{8F8928ED-B558-4B9C-B1A5-EF5FD1387509}" srcOrd="2" destOrd="0" presId="urn:microsoft.com/office/officeart/2008/layout/VerticalCurvedList"/>
    <dgm:cxn modelId="{91BE523A-67AA-4888-8E9B-4D6D95E1425B}" type="presParOf" srcId="{8F8928ED-B558-4B9C-B1A5-EF5FD1387509}" destId="{6817B0E0-0747-46F5-80C1-14B49ED922E2}" srcOrd="0" destOrd="0" presId="urn:microsoft.com/office/officeart/2008/layout/VerticalCurvedList"/>
    <dgm:cxn modelId="{A0994E94-26BA-40FC-B19E-EBF7D39C0CE4}" type="presParOf" srcId="{8030FF43-B371-4522-AB6F-D0CA8E4D9104}" destId="{3B983150-FC45-4C61-828D-41C2071DE4AA}" srcOrd="3" destOrd="0" presId="urn:microsoft.com/office/officeart/2008/layout/VerticalCurvedList"/>
    <dgm:cxn modelId="{9F8CF199-747E-486F-9707-11F2B300CE10}" type="presParOf" srcId="{8030FF43-B371-4522-AB6F-D0CA8E4D9104}" destId="{E828D165-6F11-4073-88C3-565F03CDE8D8}" srcOrd="4" destOrd="0" presId="urn:microsoft.com/office/officeart/2008/layout/VerticalCurvedList"/>
    <dgm:cxn modelId="{D6EEA63E-C475-4EF2-A38B-849CF11E33A5}" type="presParOf" srcId="{E828D165-6F11-4073-88C3-565F03CDE8D8}" destId="{F329D053-8860-4B6D-8DFD-6B931F9367A4}" srcOrd="0" destOrd="0" presId="urn:microsoft.com/office/officeart/2008/layout/VerticalCurvedList"/>
    <dgm:cxn modelId="{C4E9DD59-0F1A-408C-B74A-FC467A559653}" type="presParOf" srcId="{8030FF43-B371-4522-AB6F-D0CA8E4D9104}" destId="{75C23936-48ED-406F-8466-9EAAF6D3A371}" srcOrd="5" destOrd="0" presId="urn:microsoft.com/office/officeart/2008/layout/VerticalCurvedList"/>
    <dgm:cxn modelId="{1EE33FF4-093F-4855-ACE3-4C877A073CD2}" type="presParOf" srcId="{8030FF43-B371-4522-AB6F-D0CA8E4D9104}" destId="{B4283612-E77F-4B36-8ED4-E96BE282C76A}" srcOrd="6" destOrd="0" presId="urn:microsoft.com/office/officeart/2008/layout/VerticalCurvedList"/>
    <dgm:cxn modelId="{B122846F-C48C-471F-A449-DD0E14AB0135}" type="presParOf" srcId="{B4283612-E77F-4B36-8ED4-E96BE282C76A}" destId="{4D905A2E-EC33-4646-B0FA-E416A2706DE9}" srcOrd="0" destOrd="0" presId="urn:microsoft.com/office/officeart/2008/layout/VerticalCurvedList"/>
    <dgm:cxn modelId="{BDE04EF9-90A4-467F-87F4-B7ADCB81FABC}" type="presParOf" srcId="{8030FF43-B371-4522-AB6F-D0CA8E4D9104}" destId="{2AD90126-02E4-46D5-8505-30C98B0377AB}" srcOrd="7" destOrd="0" presId="urn:microsoft.com/office/officeart/2008/layout/VerticalCurvedList"/>
    <dgm:cxn modelId="{F8F6DB8F-09C7-40F2-B888-4A6DF80A92E3}" type="presParOf" srcId="{8030FF43-B371-4522-AB6F-D0CA8E4D9104}" destId="{192A0A9B-4111-45DC-9606-38E4C6C837AA}" srcOrd="8" destOrd="0" presId="urn:microsoft.com/office/officeart/2008/layout/VerticalCurvedList"/>
    <dgm:cxn modelId="{7A8928AD-F50A-4FE1-B525-617F437BCA5C}" type="presParOf" srcId="{192A0A9B-4111-45DC-9606-38E4C6C837AA}" destId="{B91F1E1F-DCCC-4922-90B3-2CDA87474521}" srcOrd="0" destOrd="0" presId="urn:microsoft.com/office/officeart/2008/layout/VerticalCurvedList"/>
    <dgm:cxn modelId="{7D682C59-998A-4245-B89D-CA6883D3ABA2}" type="presParOf" srcId="{8030FF43-B371-4522-AB6F-D0CA8E4D9104}" destId="{23AC9014-EBF6-4DA3-BF2F-E41290313A59}" srcOrd="9" destOrd="0" presId="urn:microsoft.com/office/officeart/2008/layout/VerticalCurvedList"/>
    <dgm:cxn modelId="{DE161DD7-0215-452C-84DF-629A1B42329E}" type="presParOf" srcId="{8030FF43-B371-4522-AB6F-D0CA8E4D9104}" destId="{D2F78883-9C72-446E-8FB8-1D0017D790AF}" srcOrd="10" destOrd="0" presId="urn:microsoft.com/office/officeart/2008/layout/VerticalCurvedList"/>
    <dgm:cxn modelId="{8255A8B9-442F-47BC-9FC3-33E4E29714E5}" type="presParOf" srcId="{D2F78883-9C72-446E-8FB8-1D0017D790AF}" destId="{50133913-1ECF-4A1F-8CD2-3232CF6F3EB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FBB02-83EC-45ED-8AF8-15C043886E34}">
      <dsp:nvSpPr>
        <dsp:cNvPr id="0" name=""/>
        <dsp:cNvSpPr/>
      </dsp:nvSpPr>
      <dsp:spPr>
        <a:xfrm>
          <a:off x="-6979514" y="-1067018"/>
          <a:ext cx="8306236" cy="8306236"/>
        </a:xfrm>
        <a:prstGeom prst="blockArc">
          <a:avLst>
            <a:gd name="adj1" fmla="val 18900000"/>
            <a:gd name="adj2" fmla="val 2700000"/>
            <a:gd name="adj3" fmla="val 26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C0EFA9-0D74-4095-9FA7-ED7FFA91E2CE}">
      <dsp:nvSpPr>
        <dsp:cNvPr id="0" name=""/>
        <dsp:cNvSpPr/>
      </dsp:nvSpPr>
      <dsp:spPr>
        <a:xfrm>
          <a:off x="579348" y="385639"/>
          <a:ext cx="7561767" cy="7717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594"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latin typeface="Times New Roman" pitchFamily="18" charset="0"/>
              <a:cs typeface="Times New Roman" pitchFamily="18" charset="0"/>
            </a:rPr>
            <a:t>Tổng Quan</a:t>
          </a:r>
          <a:endParaRPr lang="en-US" sz="4000" kern="1200" dirty="0">
            <a:latin typeface="Times New Roman" pitchFamily="18" charset="0"/>
            <a:cs typeface="Times New Roman" pitchFamily="18" charset="0"/>
          </a:endParaRPr>
        </a:p>
      </dsp:txBody>
      <dsp:txXfrm>
        <a:off x="579348" y="385639"/>
        <a:ext cx="7561767" cy="771771"/>
      </dsp:txXfrm>
    </dsp:sp>
    <dsp:sp modelId="{6817B0E0-0747-46F5-80C1-14B49ED922E2}">
      <dsp:nvSpPr>
        <dsp:cNvPr id="0" name=""/>
        <dsp:cNvSpPr/>
      </dsp:nvSpPr>
      <dsp:spPr>
        <a:xfrm>
          <a:off x="96991" y="289167"/>
          <a:ext cx="964714" cy="9647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83150-FC45-4C61-828D-41C2071DE4AA}">
      <dsp:nvSpPr>
        <dsp:cNvPr id="0" name=""/>
        <dsp:cNvSpPr/>
      </dsp:nvSpPr>
      <dsp:spPr>
        <a:xfrm>
          <a:off x="1132377" y="1542926"/>
          <a:ext cx="7008738" cy="7717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594"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latin typeface="Times New Roman" pitchFamily="18" charset="0"/>
              <a:cs typeface="Times New Roman" pitchFamily="18" charset="0"/>
            </a:rPr>
            <a:t>Phân Tích Hệ Thống</a:t>
          </a:r>
          <a:endParaRPr lang="en-US" sz="4000" kern="1200" dirty="0">
            <a:latin typeface="Times New Roman" pitchFamily="18" charset="0"/>
            <a:cs typeface="Times New Roman" pitchFamily="18" charset="0"/>
          </a:endParaRPr>
        </a:p>
      </dsp:txBody>
      <dsp:txXfrm>
        <a:off x="1132377" y="1542926"/>
        <a:ext cx="7008738" cy="771771"/>
      </dsp:txXfrm>
    </dsp:sp>
    <dsp:sp modelId="{F329D053-8860-4B6D-8DFD-6B931F9367A4}">
      <dsp:nvSpPr>
        <dsp:cNvPr id="0" name=""/>
        <dsp:cNvSpPr/>
      </dsp:nvSpPr>
      <dsp:spPr>
        <a:xfrm>
          <a:off x="650020" y="1446455"/>
          <a:ext cx="964714" cy="9647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C23936-48ED-406F-8466-9EAAF6D3A371}">
      <dsp:nvSpPr>
        <dsp:cNvPr id="0" name=""/>
        <dsp:cNvSpPr/>
      </dsp:nvSpPr>
      <dsp:spPr>
        <a:xfrm>
          <a:off x="1302113" y="2700214"/>
          <a:ext cx="6839003" cy="7717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594"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latin typeface="Times New Roman" pitchFamily="18" charset="0"/>
              <a:cs typeface="Times New Roman" pitchFamily="18" charset="0"/>
            </a:rPr>
            <a:t>Lược Đồ CSDL</a:t>
          </a:r>
          <a:endParaRPr lang="en-US" sz="4000" kern="1200" dirty="0">
            <a:latin typeface="Times New Roman" pitchFamily="18" charset="0"/>
            <a:cs typeface="Times New Roman" pitchFamily="18" charset="0"/>
          </a:endParaRPr>
        </a:p>
      </dsp:txBody>
      <dsp:txXfrm>
        <a:off x="1302113" y="2700214"/>
        <a:ext cx="6839003" cy="771771"/>
      </dsp:txXfrm>
    </dsp:sp>
    <dsp:sp modelId="{4D905A2E-EC33-4646-B0FA-E416A2706DE9}">
      <dsp:nvSpPr>
        <dsp:cNvPr id="0" name=""/>
        <dsp:cNvSpPr/>
      </dsp:nvSpPr>
      <dsp:spPr>
        <a:xfrm>
          <a:off x="819755" y="2603742"/>
          <a:ext cx="964714" cy="9647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D90126-02E4-46D5-8505-30C98B0377AB}">
      <dsp:nvSpPr>
        <dsp:cNvPr id="0" name=""/>
        <dsp:cNvSpPr/>
      </dsp:nvSpPr>
      <dsp:spPr>
        <a:xfrm>
          <a:off x="1132377" y="3857501"/>
          <a:ext cx="7008738" cy="7717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594"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latin typeface="Times New Roman" pitchFamily="18" charset="0"/>
              <a:cs typeface="Times New Roman" pitchFamily="18" charset="0"/>
            </a:rPr>
            <a:t>Thiết Kế Giao Diện</a:t>
          </a:r>
          <a:endParaRPr lang="en-US" sz="4000" kern="1200" dirty="0">
            <a:latin typeface="Times New Roman" pitchFamily="18" charset="0"/>
            <a:cs typeface="Times New Roman" pitchFamily="18" charset="0"/>
          </a:endParaRPr>
        </a:p>
      </dsp:txBody>
      <dsp:txXfrm>
        <a:off x="1132377" y="3857501"/>
        <a:ext cx="7008738" cy="771771"/>
      </dsp:txXfrm>
    </dsp:sp>
    <dsp:sp modelId="{B91F1E1F-DCCC-4922-90B3-2CDA87474521}">
      <dsp:nvSpPr>
        <dsp:cNvPr id="0" name=""/>
        <dsp:cNvSpPr/>
      </dsp:nvSpPr>
      <dsp:spPr>
        <a:xfrm>
          <a:off x="650020" y="3761030"/>
          <a:ext cx="964714" cy="9647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AC9014-EBF6-4DA3-BF2F-E41290313A59}">
      <dsp:nvSpPr>
        <dsp:cNvPr id="0" name=""/>
        <dsp:cNvSpPr/>
      </dsp:nvSpPr>
      <dsp:spPr>
        <a:xfrm>
          <a:off x="579348" y="5014789"/>
          <a:ext cx="7561767" cy="7717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2594"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latin typeface="Times New Roman" pitchFamily="18" charset="0"/>
              <a:cs typeface="Times New Roman" pitchFamily="18" charset="0"/>
            </a:rPr>
            <a:t>Kết Luận</a:t>
          </a:r>
          <a:endParaRPr lang="en-US" sz="4000" kern="1200" dirty="0">
            <a:latin typeface="Times New Roman" pitchFamily="18" charset="0"/>
            <a:cs typeface="Times New Roman" pitchFamily="18" charset="0"/>
          </a:endParaRPr>
        </a:p>
      </dsp:txBody>
      <dsp:txXfrm>
        <a:off x="579348" y="5014789"/>
        <a:ext cx="7561767" cy="771771"/>
      </dsp:txXfrm>
    </dsp:sp>
    <dsp:sp modelId="{50133913-1ECF-4A1F-8CD2-3232CF6F3EB4}">
      <dsp:nvSpPr>
        <dsp:cNvPr id="0" name=""/>
        <dsp:cNvSpPr/>
      </dsp:nvSpPr>
      <dsp:spPr>
        <a:xfrm>
          <a:off x="96991" y="4918317"/>
          <a:ext cx="964714" cy="9647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DD084-D86A-4C63-A0FE-AA17B404F8E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181C8-AA5D-4EE3-8A01-92C206D7478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Việc </a:t>
            </a:r>
            <a:r>
              <a:rPr lang="vi-VN" sz="1200" kern="1200" dirty="0" smtClean="0">
                <a:solidFill>
                  <a:schemeClr val="tx1"/>
                </a:solidFill>
                <a:effectLst/>
                <a:latin typeface="+mn-lt"/>
                <a:ea typeface="+mn-ea"/>
                <a:cs typeface="+mn-cs"/>
              </a:rPr>
              <a:t>quản lý website là một công việc hết sức quan trọng đối với các ngành truyền thông. Công việc này nếu làm theo cách thủ công thì hiệu quả thường không cao. Thực tế hiện nay một số công ty vẫn dùng hệ thống quản lý bán hàng trên Microsoft Excel với những công việc như:</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Nhập đơn hàng , sửa chữa thông tin đơn hàng.</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In hóa đơn, in danh sách đơn hàng,…</a:t>
            </a:r>
            <a:endParaRPr lang="en-US" sz="1200" kern="1200" dirty="0" smtClean="0">
              <a:solidFill>
                <a:schemeClr val="tx1"/>
              </a:solidFill>
              <a:effectLst/>
              <a:latin typeface="+mn-lt"/>
              <a:ea typeface="+mn-ea"/>
              <a:cs typeface="+mn-cs"/>
            </a:endParaRPr>
          </a:p>
          <a:p>
            <a:pPr marL="171450" lvl="0" indent="-171450">
              <a:buFontTx/>
              <a:buChar char="-"/>
            </a:pPr>
            <a:r>
              <a:rPr lang="vi-VN" sz="1200" kern="1200" dirty="0" smtClean="0">
                <a:solidFill>
                  <a:schemeClr val="tx1"/>
                </a:solidFill>
                <a:effectLst/>
                <a:latin typeface="+mn-lt"/>
                <a:ea typeface="+mn-ea"/>
                <a:cs typeface="+mn-cs"/>
              </a:rPr>
              <a:t>Lưu trữ thông tin khách hàng.</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Ưu điểm</a:t>
            </a:r>
            <a:endParaRPr lang="en-US" sz="1200" b="1"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Không cần phải đầu tư chi phí vào các thiết bị tin học, các phần mềm cho việc quản lý.</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Nhược điểm</a:t>
            </a:r>
            <a:endParaRPr lang="en-US" sz="1200" b="1"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Lưu giữ thông tin về đơn hàng, khách hàng phức tạp, phải sử dụng nhiều loại giấy tờ, sổ sách nên rất cồng kềnh, nơi lưu giữ không được thuận tiện, cần nhiều nhân viên.</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Khi cần tìm kiếm thông tin về khách hàng, đơn hàng sẽ mất nhiều thời gian do phải trực tiếp đi tìm các thông tin đó trong những giấy tờ, sổ sách đã ghi chép.</a:t>
            </a:r>
            <a:endParaRPr lang="en-US" sz="1200" kern="120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a:p>
            <a:pPr marL="171450" lvl="0" indent="-171450">
              <a:buFontTx/>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8181C8-AA5D-4EE3-8A01-92C206D7478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b="1" kern="1200" dirty="0" smtClean="0">
                <a:solidFill>
                  <a:schemeClr val="tx1"/>
                </a:solidFill>
                <a:effectLst/>
                <a:latin typeface="+mn-lt"/>
                <a:ea typeface="+mn-ea"/>
                <a:cs typeface="+mn-cs"/>
              </a:rPr>
              <a:t>Administrator</a:t>
            </a:r>
            <a:r>
              <a:rPr lang="vi-VN" sz="1200" kern="1200" dirty="0" smtClean="0">
                <a:solidFill>
                  <a:schemeClr val="tx1"/>
                </a:solidFill>
                <a:effectLst/>
                <a:latin typeface="+mn-lt"/>
                <a:ea typeface="+mn-ea"/>
                <a:cs typeface="+mn-cs"/>
              </a:rPr>
              <a:t>: là thành viên quản trị của hệ thống, có các quyền và chức năng như: tạo các tài khoản, quản lý sản phẩm, quản trị người dùng, quản lý hoá đơn…</a:t>
            </a:r>
            <a:endParaRPr lang="en-US" sz="1200" kern="1200" dirty="0" smtClean="0">
              <a:solidFill>
                <a:schemeClr val="tx1"/>
              </a:solidFill>
              <a:effectLst/>
              <a:latin typeface="+mn-lt"/>
              <a:ea typeface="+mn-ea"/>
              <a:cs typeface="+mn-cs"/>
            </a:endParaRPr>
          </a:p>
          <a:p>
            <a:pPr lvl="0"/>
            <a:r>
              <a:rPr lang="vi-VN" sz="1200" b="1" kern="1200" dirty="0" smtClean="0">
                <a:solidFill>
                  <a:schemeClr val="tx1"/>
                </a:solidFill>
                <a:effectLst/>
                <a:latin typeface="+mn-lt"/>
                <a:ea typeface="+mn-ea"/>
                <a:cs typeface="+mn-cs"/>
              </a:rPr>
              <a:t>Member</a:t>
            </a:r>
            <a:r>
              <a:rPr lang="vi-VN" sz="1200" kern="1200" dirty="0" smtClean="0">
                <a:solidFill>
                  <a:schemeClr val="tx1"/>
                </a:solidFill>
                <a:effectLst/>
                <a:latin typeface="+mn-lt"/>
                <a:ea typeface="+mn-ea"/>
                <a:cs typeface="+mn-cs"/>
              </a:rPr>
              <a:t>: là hệ thống thành viên có chức năng: Đăng kí, đăng nhập, tìm kiếm, xem, sửa thông tin cá nhân, xem giỏ hàng, đặt hàng, xem thông tin về các hóa đơn đã lập.</a:t>
            </a:r>
            <a:endParaRPr lang="en-US" sz="1200" kern="1200" dirty="0" smtClean="0">
              <a:solidFill>
                <a:schemeClr val="tx1"/>
              </a:solidFill>
              <a:effectLst/>
              <a:latin typeface="+mn-lt"/>
              <a:ea typeface="+mn-ea"/>
              <a:cs typeface="+mn-cs"/>
            </a:endParaRPr>
          </a:p>
          <a:p>
            <a:pPr lvl="0"/>
            <a:r>
              <a:rPr lang="vi-VN" sz="1200" b="1" kern="1200" dirty="0" smtClean="0">
                <a:solidFill>
                  <a:schemeClr val="tx1"/>
                </a:solidFill>
                <a:effectLst/>
                <a:latin typeface="+mn-lt"/>
                <a:ea typeface="+mn-ea"/>
                <a:cs typeface="+mn-cs"/>
              </a:rPr>
              <a:t>Customer</a:t>
            </a:r>
            <a:r>
              <a:rPr lang="vi-VN" sz="1200" kern="1200" dirty="0" smtClean="0">
                <a:solidFill>
                  <a:schemeClr val="tx1"/>
                </a:solidFill>
                <a:effectLst/>
                <a:latin typeface="+mn-lt"/>
                <a:ea typeface="+mn-ea"/>
                <a:cs typeface="+mn-cs"/>
              </a:rPr>
              <a:t>: Là khách vãng lai có chức năng: Đăng kí, tìm kiếm, xem thông tin sản phẩm, xem giỏ hàng, đặt hàng.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8181C8-AA5D-4EE3-8A01-92C206D7478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kern="1200" dirty="0" smtClean="0">
                <a:solidFill>
                  <a:schemeClr val="tx1"/>
                </a:solidFill>
                <a:effectLst/>
                <a:latin typeface="+mn-lt"/>
                <a:ea typeface="+mn-ea"/>
                <a:cs typeface="+mn-cs"/>
              </a:rPr>
              <a:t>* </a:t>
            </a:r>
            <a:r>
              <a:rPr lang="en-US" dirty="0" smtClean="0"/>
              <a:t>Người dùng:</a:t>
            </a:r>
            <a:endParaRPr lang="en-US" sz="1200" b="1" kern="1200" dirty="0" smtClean="0">
              <a:solidFill>
                <a:schemeClr val="tx1"/>
              </a:solidFill>
              <a:effectLst/>
              <a:latin typeface="+mn-lt"/>
              <a:ea typeface="+mn-ea"/>
              <a:cs typeface="+mn-cs"/>
            </a:endParaRPr>
          </a:p>
          <a:p>
            <a:pPr lvl="0"/>
            <a:r>
              <a:rPr lang="vi-VN" sz="1200" b="1" kern="1200" dirty="0" smtClean="0">
                <a:solidFill>
                  <a:schemeClr val="tx1"/>
                </a:solidFill>
                <a:effectLst/>
                <a:latin typeface="+mn-lt"/>
                <a:ea typeface="+mn-ea"/>
                <a:cs typeface="+mn-cs"/>
              </a:rPr>
              <a:t>Đăng</a:t>
            </a:r>
            <a:r>
              <a:rPr lang="en-US" sz="1200" b="1" kern="1200" dirty="0" smtClean="0">
                <a:solidFill>
                  <a:schemeClr val="tx1"/>
                </a:solidFill>
                <a:effectLst/>
                <a:latin typeface="+mn-lt"/>
                <a:ea typeface="+mn-ea"/>
                <a:cs typeface="+mn-cs"/>
              </a:rPr>
              <a:t> ký: </a:t>
            </a:r>
            <a:r>
              <a:rPr lang="en-US" sz="1200" kern="1200" dirty="0" smtClean="0">
                <a:solidFill>
                  <a:schemeClr val="tx1"/>
                </a:solidFill>
                <a:effectLst/>
                <a:latin typeface="+mn-lt"/>
                <a:ea typeface="+mn-ea"/>
                <a:cs typeface="+mn-cs"/>
              </a:rPr>
              <a:t>Cho phép người dùng đăng ký thành viên tại trang web để có thể mua hàng với giá ưu đãi tại web giành cho khách hàng thành viên.</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Đăng nhập: </a:t>
            </a:r>
            <a:r>
              <a:rPr lang="en-US" sz="1200" kern="1200" dirty="0" smtClean="0">
                <a:solidFill>
                  <a:schemeClr val="tx1"/>
                </a:solidFill>
                <a:effectLst/>
                <a:latin typeface="+mn-lt"/>
                <a:ea typeface="+mn-ea"/>
                <a:cs typeface="+mn-cs"/>
              </a:rPr>
              <a:t>Cho phép người dùng đăng nhập trang web khi đã có tài khoản khách hàng thành viên.</a:t>
            </a:r>
            <a:endParaRPr lang="en-US" sz="1200" kern="1200" dirty="0" smtClean="0">
              <a:solidFill>
                <a:schemeClr val="tx1"/>
              </a:solidFill>
              <a:effectLst/>
              <a:latin typeface="+mn-lt"/>
              <a:ea typeface="+mn-ea"/>
              <a:cs typeface="+mn-cs"/>
            </a:endParaRPr>
          </a:p>
          <a:p>
            <a:pPr lvl="0"/>
            <a:r>
              <a:rPr lang="vi-VN" sz="1200" b="1" kern="1200" dirty="0" smtClean="0">
                <a:solidFill>
                  <a:schemeClr val="tx1"/>
                </a:solidFill>
                <a:effectLst/>
                <a:latin typeface="+mn-lt"/>
                <a:ea typeface="+mn-ea"/>
                <a:cs typeface="+mn-cs"/>
              </a:rPr>
              <a:t>Xem hàng</a:t>
            </a:r>
            <a:r>
              <a:rPr lang="vi-VN" sz="1200" kern="1200" dirty="0" smtClean="0">
                <a:solidFill>
                  <a:schemeClr val="tx1"/>
                </a:solidFill>
                <a:effectLst/>
                <a:latin typeface="+mn-lt"/>
                <a:ea typeface="+mn-ea"/>
                <a:cs typeface="+mn-cs"/>
              </a:rPr>
              <a:t>: Người dùng truy cập địa chỉ của website trên thanh tìm kiếm của google, sau khi truy cập vào trang web người dùng có thể chọn các sản phẩm muốn xem thông tin.</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Bình luận</a:t>
            </a:r>
            <a:r>
              <a:rPr lang="vi-VN" sz="1200" kern="1200" dirty="0" smtClean="0">
                <a:solidFill>
                  <a:schemeClr val="tx1"/>
                </a:solidFill>
                <a:effectLst/>
                <a:latin typeface="+mn-lt"/>
                <a:ea typeface="+mn-ea"/>
                <a:cs typeface="+mn-cs"/>
              </a:rPr>
              <a:t>: Người dùng có thể chia sẽ cảm nghĩ của họ về sản phẩm</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Đặt hàng</a:t>
            </a:r>
            <a:r>
              <a:rPr lang="vi-VN" sz="1200" kern="1200" dirty="0" smtClean="0">
                <a:solidFill>
                  <a:schemeClr val="tx1"/>
                </a:solidFill>
                <a:effectLst/>
                <a:latin typeface="+mn-lt"/>
                <a:ea typeface="+mn-ea"/>
                <a:cs typeface="+mn-cs"/>
              </a:rPr>
              <a:t>: Cho phép người dùng duyệt sản phẩm trên trang web khi khách hàng gửi thông tin đặt hàng thì sản phẩm đó sẽ được chuyển đến giỏ hàng.</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Giỏ hàng</a:t>
            </a:r>
            <a:r>
              <a:rPr lang="vi-VN" sz="1200" kern="1200" dirty="0" smtClean="0">
                <a:solidFill>
                  <a:schemeClr val="tx1"/>
                </a:solidFill>
                <a:effectLst/>
                <a:latin typeface="+mn-lt"/>
                <a:ea typeface="+mn-ea"/>
                <a:cs typeface="+mn-cs"/>
              </a:rPr>
              <a:t>: Người dùng có thể xem, điều chỉnh thêm hoặc xóa mặt hàng mà người sử dụng đã đặt mua. Ngoài ra người sử dụng có thể xem tổng số lượng hàng đã mua cũng nhu tổng số tiền phải trả.</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Tìm kiếm sản phẩm</a:t>
            </a:r>
            <a:r>
              <a:rPr lang="vi-VN" sz="1200" kern="1200" dirty="0" smtClean="0">
                <a:solidFill>
                  <a:schemeClr val="tx1"/>
                </a:solidFill>
                <a:effectLst/>
                <a:latin typeface="+mn-lt"/>
                <a:ea typeface="+mn-ea"/>
                <a:cs typeface="+mn-cs"/>
              </a:rPr>
              <a:t>: Để không tốn nhiều thời gian tìm kiếm sản phẩm người dùng có thể nhập sản phẩm muốn tìm vào ô tìm kiếm.</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Xem các sản phẩm bán chạy</a:t>
            </a:r>
            <a:r>
              <a:rPr lang="vi-VN" sz="1200" kern="1200" dirty="0" smtClean="0">
                <a:solidFill>
                  <a:schemeClr val="tx1"/>
                </a:solidFill>
                <a:effectLst/>
                <a:latin typeface="+mn-lt"/>
                <a:ea typeface="+mn-ea"/>
                <a:cs typeface="+mn-cs"/>
              </a:rPr>
              <a:t>: Hiển thị thông tin các sản phẩm bán chạy nhất tại trang web.</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Xem tin tức:</a:t>
            </a:r>
            <a:r>
              <a:rPr lang="vi-VN" sz="1200" kern="1200" dirty="0" smtClean="0">
                <a:solidFill>
                  <a:schemeClr val="tx1"/>
                </a:solidFill>
                <a:effectLst/>
                <a:latin typeface="+mn-lt"/>
                <a:ea typeface="+mn-ea"/>
                <a:cs typeface="+mn-cs"/>
              </a:rPr>
              <a:t> Người dùng truy cập mục của website ,sau khi truy cập vào trang đã chọn người dùng có thể chọn các bài viết mà người dung muốn xem thông.</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effectLst/>
                <a:latin typeface="+mn-lt"/>
                <a:ea typeface="+mn-ea"/>
                <a:cs typeface="+mn-cs"/>
              </a:rPr>
              <a:t>* </a:t>
            </a:r>
            <a:r>
              <a:rPr lang="en-US" dirty="0" smtClean="0"/>
              <a:t>Quản lý:</a:t>
            </a:r>
            <a:endParaRPr lang="en-US" dirty="0" smtClean="0"/>
          </a:p>
          <a:p>
            <a:pPr lvl="0"/>
            <a:r>
              <a:rPr lang="vi-VN" sz="1200" b="1" kern="1200" dirty="0" smtClean="0">
                <a:solidFill>
                  <a:schemeClr val="tx1"/>
                </a:solidFill>
                <a:effectLst/>
                <a:latin typeface="+mn-lt"/>
                <a:ea typeface="+mn-ea"/>
                <a:cs typeface="+mn-cs"/>
              </a:rPr>
              <a:t>Quản lý sản phẩm</a:t>
            </a:r>
            <a:r>
              <a:rPr lang="vi-VN" sz="1200" kern="1200" dirty="0" smtClean="0">
                <a:solidFill>
                  <a:schemeClr val="tx1"/>
                </a:solidFill>
                <a:effectLst/>
                <a:latin typeface="+mn-lt"/>
                <a:ea typeface="+mn-ea"/>
                <a:cs typeface="+mn-cs"/>
              </a:rPr>
              <a:t>: Quản lý thông tin sản phẩm bao gồm các thuộc tính như tên, số lượng, giá cả, hãng sản xuất, kích thước sản phẩm, chất liệu, … Có các chức năng như thêm, sửa, xóa thông tin mặt hàng.</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Quản lý danh mục sản phẩm</a:t>
            </a:r>
            <a:r>
              <a:rPr lang="vi-VN" sz="1200" kern="1200" dirty="0" smtClean="0">
                <a:solidFill>
                  <a:schemeClr val="tx1"/>
                </a:solidFill>
                <a:effectLst/>
                <a:latin typeface="+mn-lt"/>
                <a:ea typeface="+mn-ea"/>
                <a:cs typeface="+mn-cs"/>
              </a:rPr>
              <a:t>: Bao gồm các chức năng thêm, sửa, xóa danh mục sản phẩm.</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Quản lý đơn đặt hàng</a:t>
            </a:r>
            <a:r>
              <a:rPr lang="vi-VN" sz="1200" kern="1200" dirty="0" smtClean="0">
                <a:solidFill>
                  <a:schemeClr val="tx1"/>
                </a:solidFill>
                <a:effectLst/>
                <a:latin typeface="+mn-lt"/>
                <a:ea typeface="+mn-ea"/>
                <a:cs typeface="+mn-cs"/>
              </a:rPr>
              <a:t>: Liệt kê các đơn đặt hàng của khách hàng, tình trang đơn hàng</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Chi tiết đơn đặt hàng</a:t>
            </a:r>
            <a:r>
              <a:rPr lang="vi-VN" sz="1200" kern="1200" dirty="0" smtClean="0">
                <a:solidFill>
                  <a:schemeClr val="tx1"/>
                </a:solidFill>
                <a:effectLst/>
                <a:latin typeface="+mn-lt"/>
                <a:ea typeface="+mn-ea"/>
                <a:cs typeface="+mn-cs"/>
              </a:rPr>
              <a:t>: Hiển thị thông tin chi tiết của đơn hàng gồm thông tin về khách hàng, thông tin về các sản phẩm trong đơn hàng, nhân viên thực hiện giao đơn hàng, ghi chú của người quản lý.</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Quản lý người dùng</a:t>
            </a:r>
            <a:r>
              <a:rPr lang="vi-VN" sz="1200" kern="1200" dirty="0" smtClean="0">
                <a:solidFill>
                  <a:schemeClr val="tx1"/>
                </a:solidFill>
                <a:effectLst/>
                <a:latin typeface="+mn-lt"/>
                <a:ea typeface="+mn-ea"/>
                <a:cs typeface="+mn-cs"/>
              </a:rPr>
              <a:t>: Quản lý thông tin người dùng bao gồm thông tin về tên, tài khoản, mật khẩu cùng các chức năng thêm mới, sửa, xóa người dùng.</a:t>
            </a:r>
            <a:br>
              <a:rPr lang="vi-VN" sz="1200" kern="1200" dirty="0" smtClean="0">
                <a:solidFill>
                  <a:schemeClr val="tx1"/>
                </a:solidFill>
                <a:effectLst/>
                <a:latin typeface="+mn-lt"/>
                <a:ea typeface="+mn-ea"/>
                <a:cs typeface="+mn-cs"/>
              </a:rPr>
            </a:br>
            <a:r>
              <a:rPr lang="vi-VN" sz="1200" b="1" kern="1200" dirty="0" smtClean="0">
                <a:solidFill>
                  <a:schemeClr val="tx1"/>
                </a:solidFill>
                <a:effectLst/>
                <a:latin typeface="+mn-lt"/>
                <a:ea typeface="+mn-ea"/>
                <a:cs typeface="+mn-cs"/>
              </a:rPr>
              <a:t>Phản hồi</a:t>
            </a:r>
            <a:r>
              <a:rPr lang="vi-VN" sz="1200" kern="1200" dirty="0" smtClean="0">
                <a:solidFill>
                  <a:schemeClr val="tx1"/>
                </a:solidFill>
                <a:effectLst/>
                <a:latin typeface="+mn-lt"/>
                <a:ea typeface="+mn-ea"/>
                <a:cs typeface="+mn-cs"/>
              </a:rPr>
              <a:t>: Tiếp nhận các phản hồi của người dùng về sản phẩm và lưu trữ các phản hồi đó.</a:t>
            </a:r>
            <a:endParaRPr lang="en-US" dirty="0"/>
          </a:p>
        </p:txBody>
      </p:sp>
      <p:sp>
        <p:nvSpPr>
          <p:cNvPr id="4" name="Slide Number Placeholder 3"/>
          <p:cNvSpPr>
            <a:spLocks noGrp="1"/>
          </p:cNvSpPr>
          <p:nvPr>
            <p:ph type="sldNum" sz="quarter" idx="10"/>
          </p:nvPr>
        </p:nvSpPr>
        <p:spPr/>
        <p:txBody>
          <a:bodyPr/>
          <a:lstStyle/>
          <a:p>
            <a:fld id="{7B8181C8-AA5D-4EE3-8A01-92C206D7478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264121-9EF8-4529-AD9F-316086037C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264121-9EF8-4529-AD9F-316086037C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264121-9EF8-4529-AD9F-316086037C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6264121-9EF8-4529-AD9F-316086037C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6264121-9EF8-4529-AD9F-316086037C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6264121-9EF8-4529-AD9F-316086037C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6264121-9EF8-4529-AD9F-316086037C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264121-9EF8-4529-AD9F-316086037C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64121-9EF8-4529-AD9F-316086037C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6264121-9EF8-4529-AD9F-316086037C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6264121-9EF8-4529-AD9F-316086037C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59978-C1B7-4811-8CE6-860872FA3255}"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26264121-9EF8-4529-AD9F-316086037C67}"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A7A59978-C1B7-4811-8CE6-860872FA325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818" y="268536"/>
            <a:ext cx="7772400" cy="1470025"/>
          </a:xfrm>
        </p:spPr>
        <p:txBody>
          <a:bodyPr>
            <a:normAutofit/>
          </a:bodyPr>
          <a:lstStyle/>
          <a:p>
            <a:r>
              <a:rPr lang="vi-VN" sz="2800" b="1" dirty="0" smtClean="0">
                <a:solidFill>
                  <a:srgbClr val="0066CC"/>
                </a:solidFill>
                <a:effectLst>
                  <a:outerShdw blurRad="38100" dist="38100" dir="2700000" algn="tl">
                    <a:srgbClr val="000000">
                      <a:alpha val="43137"/>
                    </a:srgbClr>
                  </a:outerShdw>
                </a:effectLst>
              </a:rPr>
              <a:t>TRƯỜNG ĐẠI HỌC </a:t>
            </a:r>
            <a:br>
              <a:rPr lang="en-US" sz="2800" b="1" dirty="0" smtClean="0">
                <a:solidFill>
                  <a:srgbClr val="0066CC"/>
                </a:solidFill>
                <a:effectLst>
                  <a:outerShdw blurRad="38100" dist="38100" dir="2700000" algn="tl">
                    <a:srgbClr val="000000">
                      <a:alpha val="43137"/>
                    </a:srgbClr>
                  </a:outerShdw>
                </a:effectLst>
              </a:rPr>
            </a:br>
            <a:r>
              <a:rPr lang="vi-VN" sz="2800" b="1" dirty="0" smtClean="0">
                <a:solidFill>
                  <a:srgbClr val="0066CC"/>
                </a:solidFill>
                <a:effectLst>
                  <a:outerShdw blurRad="38100" dist="38100" dir="2700000" algn="tl">
                    <a:srgbClr val="000000">
                      <a:alpha val="43137"/>
                    </a:srgbClr>
                  </a:outerShdw>
                </a:effectLst>
              </a:rPr>
              <a:t>CÔNG NGHIỆP THỰC PHẨM TP.HCM</a:t>
            </a:r>
            <a:br>
              <a:rPr lang="en-US" sz="2800" b="1" dirty="0" smtClean="0">
                <a:solidFill>
                  <a:srgbClr val="0066CC"/>
                </a:solidFill>
                <a:effectLst>
                  <a:outerShdw blurRad="38100" dist="38100" dir="2700000" algn="tl">
                    <a:srgbClr val="000000">
                      <a:alpha val="43137"/>
                    </a:srgbClr>
                  </a:outerShdw>
                </a:effectLst>
              </a:rPr>
            </a:br>
            <a:endParaRPr lang="en-US" sz="2800" dirty="0"/>
          </a:p>
        </p:txBody>
      </p:sp>
      <p:sp>
        <p:nvSpPr>
          <p:cNvPr id="3" name="Subtitle 2"/>
          <p:cNvSpPr>
            <a:spLocks noGrp="1"/>
          </p:cNvSpPr>
          <p:nvPr>
            <p:ph type="subTitle" idx="1"/>
          </p:nvPr>
        </p:nvSpPr>
        <p:spPr>
          <a:xfrm>
            <a:off x="533400" y="2133600"/>
            <a:ext cx="8153400" cy="44958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WEBSITE SHOP BÁN HÀNG </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THỜI TRANG </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NỮ</a:t>
            </a:r>
            <a:endPar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r"/>
            <a:r>
              <a:rPr lang="en-US" sz="2800" b="1" spc="50" dirty="0" smtClean="0">
                <a:ln w="11430"/>
                <a:solidFill>
                  <a:schemeClr val="tx1"/>
                </a:solidFill>
                <a:effectLst>
                  <a:outerShdw blurRad="76200" dist="50800" dir="5400000" algn="tl" rotWithShape="0">
                    <a:srgbClr val="000000">
                      <a:alpha val="65000"/>
                    </a:srgbClr>
                  </a:outerShdw>
                </a:effectLst>
              </a:rPr>
              <a:t>GV:Phan Thị Ngọc Mai</a:t>
            </a:r>
            <a:endParaRPr lang="en-US" sz="2800" b="1" spc="50" dirty="0">
              <a:ln w="11430"/>
              <a:solidFill>
                <a:schemeClr val="tx1"/>
              </a:solidFill>
              <a:effectLst>
                <a:outerShdw blurRad="76200" dist="50800" dir="5400000" algn="tl" rotWithShape="0">
                  <a:srgbClr val="000000">
                    <a:alpha val="65000"/>
                  </a:srgbClr>
                </a:outerShdw>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152400"/>
            <a:ext cx="1586161" cy="1586161"/>
          </a:xfrm>
          <a:prstGeom prst="ellipse">
            <a:avLst/>
          </a:prstGeom>
          <a:ln>
            <a:noFill/>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Orders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09600" y="2371724"/>
            <a:ext cx="8001000" cy="349567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Product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152400" y="2209800"/>
            <a:ext cx="8839200" cy="44957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Tintuc</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33400" y="2600324"/>
            <a:ext cx="8153400" cy="319087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Transaction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228600" y="2252662"/>
            <a:ext cx="8763000" cy="4148138"/>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Users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09600" y="2286000"/>
            <a:ext cx="8153400" cy="40386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4</a:t>
            </a:r>
            <a:r>
              <a:rPr lang="en-US" dirty="0" smtClean="0">
                <a:solidFill>
                  <a:srgbClr val="FF0000"/>
                </a:solidFill>
                <a:latin typeface="Times New Roman" panose="02020603050405020304" pitchFamily="18" charset="0"/>
                <a:cs typeface="Times New Roman" panose="02020603050405020304" pitchFamily="18" charset="0"/>
              </a:rPr>
              <a:t>. Thiết Kế Giao Diện Web</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4801" y="1828800"/>
            <a:ext cx="8229600" cy="1600200"/>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04801" y="3733800"/>
            <a:ext cx="8229600" cy="24098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5" name="Content Placeholder 4"/>
          <p:cNvSpPr>
            <a:spLocks noGrp="1"/>
          </p:cNvSpPr>
          <p:nvPr>
            <p:ph idx="1"/>
          </p:nvPr>
        </p:nvSpPr>
        <p:spPr/>
        <p:txBody>
          <a:bodyPr/>
          <a:lstStyle/>
          <a:p>
            <a:r>
              <a:rPr lang="en-US" dirty="0" smtClean="0"/>
              <a:t>Giao diện chính</a:t>
            </a:r>
            <a:endParaRPr lang="en-US" dirty="0" smtClean="0"/>
          </a:p>
          <a:p>
            <a:endParaRPr lang="en-US" dirty="0"/>
          </a:p>
        </p:txBody>
      </p:sp>
      <p:pic>
        <p:nvPicPr>
          <p:cNvPr id="6" name="Content Placeholder 3"/>
          <p:cNvPicPr/>
          <p:nvPr/>
        </p:nvPicPr>
        <p:blipFill>
          <a:blip r:embed="rId1">
            <a:extLst>
              <a:ext uri="{28A0092B-C50C-407E-A947-70E740481C1C}">
                <a14:useLocalDpi xmlns:a14="http://schemas.microsoft.com/office/drawing/2010/main" val="0"/>
              </a:ext>
            </a:extLst>
          </a:blip>
          <a:srcRect/>
          <a:stretch>
            <a:fillRect/>
          </a:stretch>
        </p:blipFill>
        <p:spPr bwMode="auto">
          <a:xfrm>
            <a:off x="457200" y="2286000"/>
            <a:ext cx="8229600" cy="4419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Tài khoản</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2543174"/>
            <a:ext cx="6324600" cy="256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5" name="Content Placeholder 4"/>
          <p:cNvSpPr>
            <a:spLocks noGrp="1"/>
          </p:cNvSpPr>
          <p:nvPr>
            <p:ph idx="1"/>
          </p:nvPr>
        </p:nvSpPr>
        <p:spPr/>
        <p:txBody>
          <a:bodyPr/>
          <a:lstStyle/>
          <a:p>
            <a:r>
              <a:rPr lang="en-US" dirty="0" smtClean="0"/>
              <a:t>Đăng ký</a:t>
            </a:r>
            <a:endParaRPr lang="en-US" dirty="0" smtClean="0"/>
          </a:p>
          <a:p>
            <a:endParaRPr lang="en-US" dirty="0"/>
          </a:p>
        </p:txBody>
      </p:sp>
      <p:pic>
        <p:nvPicPr>
          <p:cNvPr id="6" name="Content Placeholder 3"/>
          <p:cNvPicPr/>
          <p:nvPr/>
        </p:nvPicPr>
        <p:blipFill>
          <a:blip r:embed="rId1">
            <a:extLst>
              <a:ext uri="{28A0092B-C50C-407E-A947-70E740481C1C}">
                <a14:useLocalDpi xmlns:a14="http://schemas.microsoft.com/office/drawing/2010/main" val="0"/>
              </a:ext>
            </a:extLst>
          </a:blip>
          <a:srcRect/>
          <a:stretch>
            <a:fillRect/>
          </a:stretch>
        </p:blipFill>
        <p:spPr bwMode="auto">
          <a:xfrm>
            <a:off x="457200" y="2209800"/>
            <a:ext cx="8382000" cy="4419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5" name="Content Placeholder 4"/>
          <p:cNvSpPr>
            <a:spLocks noGrp="1"/>
          </p:cNvSpPr>
          <p:nvPr>
            <p:ph idx="1"/>
          </p:nvPr>
        </p:nvSpPr>
        <p:spPr/>
        <p:txBody>
          <a:bodyPr/>
          <a:lstStyle/>
          <a:p>
            <a:r>
              <a:rPr lang="en-US" dirty="0" smtClean="0"/>
              <a:t>Đăng nhập User</a:t>
            </a:r>
            <a:endParaRPr lang="en-US" dirty="0" smtClean="0"/>
          </a:p>
          <a:p>
            <a:endParaRPr lang="en-US" dirty="0"/>
          </a:p>
        </p:txBody>
      </p:sp>
      <p:pic>
        <p:nvPicPr>
          <p:cNvPr id="6" name="Content Placeholder 3"/>
          <p:cNvPicPr/>
          <p:nvPr/>
        </p:nvPicPr>
        <p:blipFill>
          <a:blip r:embed="rId1">
            <a:extLst>
              <a:ext uri="{28A0092B-C50C-407E-A947-70E740481C1C}">
                <a14:useLocalDpi xmlns:a14="http://schemas.microsoft.com/office/drawing/2010/main" val="0"/>
              </a:ext>
            </a:extLst>
          </a:blip>
          <a:srcRect/>
          <a:stretch>
            <a:fillRect/>
          </a:stretch>
        </p:blipFill>
        <p:spPr bwMode="auto">
          <a:xfrm>
            <a:off x="533400" y="2467942"/>
            <a:ext cx="8153400" cy="385665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4198"/>
            <a:ext cx="8229600" cy="1143000"/>
          </a:xfrm>
        </p:spPr>
        <p:txBody>
          <a:bodyPr>
            <a:scene3d>
              <a:camera prst="orthographicFront"/>
              <a:lightRig rig="threePt" dir="t"/>
            </a:scene3d>
          </a:bodyPr>
          <a:lstStyle/>
          <a:p>
            <a:r>
              <a:rPr lang="en-US" sz="4800" b="1" dirty="0">
                <a:ln/>
                <a:solidFill>
                  <a:schemeClr val="accent1"/>
                </a:solidFill>
                <a:effectLst>
                  <a:outerShdw blurRad="38100" dist="25400" dir="5400000" algn="ctr" rotWithShape="0">
                    <a:srgbClr val="6E747A">
                      <a:alpha val="43000"/>
                    </a:srgbClr>
                  </a:outerShdw>
                </a:effectLst>
              </a:rPr>
              <a:t>SINH VIÊN THỰC HIỆN</a:t>
            </a:r>
            <a:endParaRPr lang="en-US" sz="4800" b="1" dirty="0">
              <a:ln/>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Grp="1"/>
          </p:cNvGraphicFramePr>
          <p:nvPr>
            <p:ph idx="1"/>
          </p:nvPr>
        </p:nvGraphicFramePr>
        <p:xfrm>
          <a:off x="457200" y="2286000"/>
          <a:ext cx="8229600" cy="2362200"/>
        </p:xfrm>
        <a:graphic>
          <a:graphicData uri="http://schemas.openxmlformats.org/drawingml/2006/table">
            <a:tbl>
              <a:tblPr firstRow="1" bandRow="1">
                <a:tableStyleId>{7DF18680-E054-41AD-8BC1-D1AEF772440D}</a:tableStyleId>
              </a:tblPr>
              <a:tblGrid>
                <a:gridCol w="1447800"/>
                <a:gridCol w="4038600"/>
                <a:gridCol w="2743200"/>
              </a:tblGrid>
              <a:tr h="590550">
                <a:tc>
                  <a:txBody>
                    <a:bodyPr/>
                    <a:lstStyle/>
                    <a:p>
                      <a:pPr algn="ctr"/>
                      <a:r>
                        <a:rPr lang="en-US" sz="2800" dirty="0" smtClean="0">
                          <a:latin typeface="Times New Roman" panose="02020603050405020304" pitchFamily="18" charset="0"/>
                          <a:cs typeface="Times New Roman" panose="02020603050405020304" pitchFamily="18" charset="0"/>
                        </a:rPr>
                        <a:t>STT</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smtClean="0">
                          <a:latin typeface="Times New Roman" panose="02020603050405020304" pitchFamily="18" charset="0"/>
                          <a:cs typeface="Times New Roman" panose="02020603050405020304" pitchFamily="18" charset="0"/>
                        </a:rPr>
                        <a:t>Họ</a:t>
                      </a:r>
                      <a:r>
                        <a:rPr lang="en-US" sz="2800" baseline="0" dirty="0" smtClean="0">
                          <a:latin typeface="Times New Roman" panose="02020603050405020304" pitchFamily="18" charset="0"/>
                          <a:cs typeface="Times New Roman" panose="02020603050405020304" pitchFamily="18" charset="0"/>
                        </a:rPr>
                        <a:t> Tên</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smtClean="0">
                          <a:latin typeface="Times New Roman" panose="02020603050405020304" pitchFamily="18" charset="0"/>
                          <a:cs typeface="Times New Roman" panose="02020603050405020304" pitchFamily="18" charset="0"/>
                        </a:rPr>
                        <a:t>MSSV</a:t>
                      </a:r>
                      <a:endParaRPr lang="en-US" sz="2800" dirty="0">
                        <a:latin typeface="Times New Roman" panose="02020603050405020304" pitchFamily="18" charset="0"/>
                        <a:cs typeface="Times New Roman" panose="02020603050405020304" pitchFamily="18" charset="0"/>
                      </a:endParaRPr>
                    </a:p>
                  </a:txBody>
                  <a:tcPr anchor="ctr"/>
                </a:tc>
              </a:tr>
              <a:tr h="590550">
                <a:tc>
                  <a:txBody>
                    <a:bodyP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Võ Doanh Doanh</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2001160195</a:t>
                      </a:r>
                      <a:endParaRPr lang="en-US" sz="2800" dirty="0">
                        <a:latin typeface="Times New Roman" panose="02020603050405020304" pitchFamily="18" charset="0"/>
                        <a:cs typeface="Times New Roman" panose="02020603050405020304" pitchFamily="18" charset="0"/>
                      </a:endParaRPr>
                    </a:p>
                  </a:txBody>
                  <a:tcPr anchor="ctr"/>
                </a:tc>
              </a:tr>
              <a:tr h="590550">
                <a:tc>
                  <a:txBody>
                    <a:bodyPr/>
                    <a:lstStyle/>
                    <a:p>
                      <a:pPr algn="ctr"/>
                      <a:r>
                        <a:rPr lang="en-US" sz="2800" dirty="0" smtClean="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Phan Trung Hậu</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2001160219</a:t>
                      </a:r>
                      <a:endParaRPr lang="en-US" sz="2800" dirty="0">
                        <a:latin typeface="Times New Roman" panose="02020603050405020304" pitchFamily="18" charset="0"/>
                        <a:cs typeface="Times New Roman" panose="02020603050405020304" pitchFamily="18" charset="0"/>
                      </a:endParaRPr>
                    </a:p>
                  </a:txBody>
                  <a:tcPr anchor="ctr"/>
                </a:tc>
              </a:tr>
              <a:tr h="590550">
                <a:tc>
                  <a:txBody>
                    <a:bodyPr/>
                    <a:lstStyle/>
                    <a:p>
                      <a:pPr algn="ctr"/>
                      <a:r>
                        <a:rPr lang="en-US" sz="2800" dirty="0" smtClean="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Nguyễn Phạm Tường Vi </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2001160147</a:t>
                      </a:r>
                      <a:endParaRPr lang="en-US" sz="28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Đăng nhập Admin</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81000" y="2438400"/>
            <a:ext cx="8382000" cy="358140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pPr lvl="0"/>
            <a:r>
              <a:rPr lang="en-US" dirty="0"/>
              <a:t>Giao diện admin</a:t>
            </a:r>
            <a:endParaRPr lang="en-US" dirty="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33400" y="2466974"/>
            <a:ext cx="8153400" cy="37052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1752600"/>
            <a:ext cx="8229600" cy="449579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1752600"/>
            <a:ext cx="8229600" cy="4343399"/>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1828800"/>
            <a:ext cx="8229600" cy="44196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7200" y="1904999"/>
            <a:ext cx="8229600" cy="373380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Tìm kiếm sản phẩm</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09601" y="2286000"/>
            <a:ext cx="8229600" cy="43434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Thông tin sản phẩm</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81000" y="2209800"/>
            <a:ext cx="8229600" cy="41148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Chi tiết sản phẩm</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762000" y="2362200"/>
            <a:ext cx="7772400" cy="3200399"/>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Bình luần của khách hàng</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7200" y="2438400"/>
            <a:ext cx="8305800" cy="35814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381000"/>
          <a:ext cx="8229600" cy="617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Giỏ hàng</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85800" y="2286000"/>
            <a:ext cx="8001000" cy="39624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4. Thiết Kế Giao Diện Web</a:t>
            </a:r>
            <a:endParaRPr lang="en-US" dirty="0"/>
          </a:p>
        </p:txBody>
      </p:sp>
      <p:sp>
        <p:nvSpPr>
          <p:cNvPr id="3" name="Content Placeholder 2"/>
          <p:cNvSpPr>
            <a:spLocks noGrp="1"/>
          </p:cNvSpPr>
          <p:nvPr>
            <p:ph idx="1"/>
          </p:nvPr>
        </p:nvSpPr>
        <p:spPr/>
        <p:txBody>
          <a:bodyPr/>
          <a:lstStyle/>
          <a:p>
            <a:r>
              <a:rPr lang="en-US" dirty="0" smtClean="0"/>
              <a:t>Thanh toán</a:t>
            </a:r>
            <a:endParaRPr lang="en-US"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7200" y="2209800"/>
            <a:ext cx="8153400" cy="42672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pic>
        <p:nvPicPr>
          <p:cNvPr id="7" name="Content Placeholder 6"/>
          <p:cNvPicPr>
            <a:picLocks noChangeAspect="1"/>
          </p:cNvPicPr>
          <p:nvPr>
            <p:ph idx="1"/>
          </p:nvPr>
        </p:nvPicPr>
        <p:blipFill>
          <a:blip r:embed="rId1"/>
          <a:stretch>
            <a:fillRect/>
          </a:stretch>
        </p:blipFill>
        <p:spPr>
          <a:xfrm>
            <a:off x="-309245" y="-167005"/>
            <a:ext cx="9727565" cy="71621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1. Tổng Quan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dirty="0">
                <a:latin typeface="+mj-lt"/>
              </a:rPr>
              <a:t>Hệ thống quản lý web bán quần áo được xây </a:t>
            </a:r>
            <a:r>
              <a:rPr lang="vi-VN" dirty="0" smtClean="0">
                <a:latin typeface="+mj-lt"/>
              </a:rPr>
              <a:t>dựng:</a:t>
            </a:r>
            <a:endParaRPr lang="en-US" dirty="0">
              <a:latin typeface="+mj-lt"/>
            </a:endParaRPr>
          </a:p>
          <a:p>
            <a:pPr marL="400050" lvl="1" indent="0">
              <a:buNone/>
            </a:pPr>
            <a:r>
              <a:rPr lang="en-US" sz="3200" dirty="0" smtClean="0">
                <a:latin typeface="+mj-lt"/>
              </a:rPr>
              <a:t>- </a:t>
            </a:r>
            <a:r>
              <a:rPr lang="vi-VN" sz="3200" dirty="0" smtClean="0">
                <a:latin typeface="+mj-lt"/>
              </a:rPr>
              <a:t>Giao </a:t>
            </a:r>
            <a:r>
              <a:rPr lang="vi-VN" sz="3200" dirty="0">
                <a:latin typeface="+mj-lt"/>
              </a:rPr>
              <a:t>Diện trang web</a:t>
            </a:r>
            <a:endParaRPr lang="en-US" sz="3200" dirty="0">
              <a:latin typeface="+mj-lt"/>
            </a:endParaRPr>
          </a:p>
          <a:p>
            <a:pPr marL="400050" lvl="1" indent="0">
              <a:buNone/>
            </a:pPr>
            <a:r>
              <a:rPr lang="en-US" sz="3200" dirty="0" smtClean="0">
                <a:latin typeface="+mj-lt"/>
              </a:rPr>
              <a:t>- </a:t>
            </a:r>
            <a:r>
              <a:rPr lang="vi-VN" sz="3200" dirty="0" smtClean="0">
                <a:latin typeface="+mj-lt"/>
              </a:rPr>
              <a:t>Người </a:t>
            </a:r>
            <a:r>
              <a:rPr lang="vi-VN" sz="3200" dirty="0">
                <a:latin typeface="+mj-lt"/>
              </a:rPr>
              <a:t>quản trị hệ thống (admin)</a:t>
            </a:r>
            <a:endParaRPr lang="en-US" sz="3200" dirty="0">
              <a:latin typeface="+mj-lt"/>
            </a:endParaRPr>
          </a:p>
          <a:p>
            <a:pPr marL="400050" lvl="1" indent="0">
              <a:buNone/>
            </a:pPr>
            <a:r>
              <a:rPr lang="en-US" sz="3200" dirty="0" smtClean="0">
                <a:latin typeface="+mj-lt"/>
              </a:rPr>
              <a:t>- </a:t>
            </a:r>
            <a:r>
              <a:rPr lang="vi-VN" sz="3200" dirty="0" smtClean="0">
                <a:latin typeface="+mj-lt"/>
              </a:rPr>
              <a:t>Người </a:t>
            </a:r>
            <a:r>
              <a:rPr lang="vi-VN" sz="3200" dirty="0">
                <a:latin typeface="+mj-lt"/>
              </a:rPr>
              <a:t>Dùng</a:t>
            </a:r>
            <a:endParaRPr lang="en-US" sz="3200" dirty="0">
              <a:latin typeface="+mj-lt"/>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a:t>
            </a:r>
            <a:r>
              <a:rPr lang="vi-VN" dirty="0" smtClean="0">
                <a:solidFill>
                  <a:srgbClr val="FF0000"/>
                </a:solidFill>
              </a:rPr>
              <a:t>P</a:t>
            </a:r>
            <a:r>
              <a:rPr lang="en-US" dirty="0" smtClean="0">
                <a:solidFill>
                  <a:srgbClr val="FF0000"/>
                </a:solidFill>
              </a:rPr>
              <a:t>hân</a:t>
            </a:r>
            <a:r>
              <a:rPr lang="vi-VN" dirty="0" smtClean="0">
                <a:solidFill>
                  <a:srgbClr val="FF0000"/>
                </a:solidFill>
              </a:rPr>
              <a:t> </a:t>
            </a:r>
            <a:r>
              <a:rPr lang="en-US" dirty="0" smtClean="0">
                <a:solidFill>
                  <a:srgbClr val="FF0000"/>
                </a:solidFill>
              </a:rPr>
              <a:t>Tích Hệ Thống</a:t>
            </a:r>
            <a:endParaRPr lang="en-US" dirty="0">
              <a:solidFill>
                <a:srgbClr val="FF0000"/>
              </a:solidFill>
            </a:endParaRPr>
          </a:p>
        </p:txBody>
      </p:sp>
      <p:sp>
        <p:nvSpPr>
          <p:cNvPr id="3" name="Content Placeholder 2"/>
          <p:cNvSpPr>
            <a:spLocks noGrp="1"/>
          </p:cNvSpPr>
          <p:nvPr>
            <p:ph idx="1"/>
          </p:nvPr>
        </p:nvSpPr>
        <p:spPr/>
        <p:txBody>
          <a:bodyPr/>
          <a:lstStyle/>
          <a:p>
            <a:r>
              <a:rPr lang="vi-VN" dirty="0" smtClean="0">
                <a:latin typeface="Times New Roman" panose="02020603050405020304" pitchFamily="18" charset="0"/>
                <a:cs typeface="Times New Roman" panose="02020603050405020304" pitchFamily="18" charset="0"/>
              </a:rPr>
              <a:t>Administrator</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Member</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Customer</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a:t>
            </a:r>
            <a:r>
              <a:rPr lang="vi-VN" dirty="0" smtClean="0">
                <a:solidFill>
                  <a:srgbClr val="FF0000"/>
                </a:solidFill>
              </a:rPr>
              <a:t>P</a:t>
            </a:r>
            <a:r>
              <a:rPr lang="en-US" dirty="0" smtClean="0">
                <a:solidFill>
                  <a:srgbClr val="FF0000"/>
                </a:solidFill>
              </a:rPr>
              <a:t>hân</a:t>
            </a:r>
            <a:r>
              <a:rPr lang="vi-VN" dirty="0" smtClean="0">
                <a:solidFill>
                  <a:srgbClr val="FF0000"/>
                </a:solidFill>
              </a:rPr>
              <a:t> </a:t>
            </a:r>
            <a:r>
              <a:rPr lang="en-US" dirty="0" smtClean="0">
                <a:solidFill>
                  <a:srgbClr val="FF0000"/>
                </a:solidFill>
              </a:rPr>
              <a:t>Tích Hệ Thống</a:t>
            </a:r>
            <a:endParaRPr lang="en-US" dirty="0"/>
          </a:p>
        </p:txBody>
      </p:sp>
      <p:sp>
        <p:nvSpPr>
          <p:cNvPr id="3" name="Content Placeholder 2"/>
          <p:cNvSpPr>
            <a:spLocks noGrp="1"/>
          </p:cNvSpPr>
          <p:nvPr>
            <p:ph idx="1"/>
          </p:nvPr>
        </p:nvSpPr>
        <p:spPr/>
        <p:txBody>
          <a:bodyPr/>
          <a:lstStyle/>
          <a:p>
            <a:r>
              <a:rPr lang="en-US" dirty="0" smtClean="0"/>
              <a:t>Người dùng</a:t>
            </a:r>
            <a:endParaRPr lang="en-US" dirty="0" smtClean="0"/>
          </a:p>
          <a:p>
            <a:r>
              <a:rPr lang="en-US" dirty="0"/>
              <a:t>Q</a:t>
            </a:r>
            <a:r>
              <a:rPr lang="en-US" dirty="0" smtClean="0"/>
              <a:t>uản lý</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3</a:t>
            </a:r>
            <a:r>
              <a:rPr lang="en-US" dirty="0" smtClean="0">
                <a:solidFill>
                  <a:srgbClr val="FF0000"/>
                </a:solidFill>
                <a:latin typeface="Times New Roman" panose="02020603050405020304" pitchFamily="18" charset="0"/>
                <a:cs typeface="Times New Roman" panose="02020603050405020304" pitchFamily="18" charset="0"/>
              </a:rPr>
              <a:t>. Lược Đồ CSDL</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latin typeface="Times New Roman" panose="02020603050405020304" pitchFamily="18" charset="0"/>
                <a:cs typeface="Times New Roman" panose="02020603050405020304" pitchFamily="18" charset="0"/>
              </a:rPr>
              <a:t>Admin </a:t>
            </a:r>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228600" y="1981200"/>
            <a:ext cx="8686800" cy="4648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latin typeface="Times New Roman" panose="02020603050405020304" pitchFamily="18" charset="0"/>
                <a:cs typeface="Times New Roman" panose="02020603050405020304" pitchFamily="18" charset="0"/>
              </a:rPr>
              <a:t>Category</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04800" y="2057400"/>
            <a:ext cx="8534400" cy="4038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3. Lược Đồ CSDL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Chuyenmuc</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09600" y="2362200"/>
            <a:ext cx="8077200" cy="3048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WPS Presentation</Application>
  <PresentationFormat>On-screen Show (4:3)</PresentationFormat>
  <Paragraphs>162</Paragraphs>
  <Slides>32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Times New Roman</vt:lpstr>
      <vt:lpstr>Calibri</vt:lpstr>
      <vt:lpstr>Microsoft YaHei</vt:lpstr>
      <vt:lpstr>Arial Unicode MS</vt:lpstr>
      <vt:lpstr>Default Design</vt:lpstr>
      <vt:lpstr>TRƯỜNG ĐẠI HỌC  CÔNG NGHIỆP THỰC PHẨM TP.HCM </vt:lpstr>
      <vt:lpstr>PowerPoint 演示文稿</vt:lpstr>
      <vt:lpstr>PowerPoint 演示文稿</vt:lpstr>
      <vt:lpstr>1. Tổng Quan</vt:lpstr>
      <vt:lpstr>2. Phân Tích Hệ Thống</vt:lpstr>
      <vt:lpstr>2. Phân Tích Hệ Thống</vt:lpstr>
      <vt:lpstr>3. Lược Đồ CSDL</vt:lpstr>
      <vt:lpstr>3. Lược Đồ CSDL</vt:lpstr>
      <vt:lpstr>3. Lược Đồ CSDL</vt:lpstr>
      <vt:lpstr>3. Lược Đồ CSDL</vt:lpstr>
      <vt:lpstr>3. Lược Đồ CSDL</vt:lpstr>
      <vt:lpstr>3. Lược Đồ CSDL</vt:lpstr>
      <vt:lpstr>3. Lược Đồ CSDL</vt:lpstr>
      <vt:lpstr>3. Lược Đồ CSDL</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4. Thiết Kế Giao Diện Web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THỰC PHẨM TP.HCM</dc:title>
  <dc:creator>Windows User</dc:creator>
  <cp:lastModifiedBy>Vi Vi Nguyễn</cp:lastModifiedBy>
  <cp:revision>19</cp:revision>
  <dcterms:created xsi:type="dcterms:W3CDTF">2019-05-20T05:19:00Z</dcterms:created>
  <dcterms:modified xsi:type="dcterms:W3CDTF">2019-05-20T15:25:12Z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