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F22E5C-C52B-431A-8B90-9D21D8722939}">
  <a:tblStyle styleId="{ECF22E5C-C52B-431A-8B90-9D21D8722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dcc150c3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dcc150c3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cc150c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cc150c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dcc150c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dcc150c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d720d56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d720d56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dcc150c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dcc150c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dcc150c3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dcc150c3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cc150c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cc150c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dcc150c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dcc150c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d5d210e2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d5d210e2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dcc150c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dcc150c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dcc150c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dcc150c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dcc150c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dcc150c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27.0.0.1:808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78650"/>
            <a:ext cx="85206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DART WEB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Skia Engine - Flutter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Skia is an open source 2D graphics library which provides common APIs that work across a variety of hardware and software platforms.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serves as the graphics engine for Google Chrome and ChromeOS, Android, Flutter, and many other products. 	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Rendering 2D graphics (text, shapes, paths, images).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see the rendering visit, </a:t>
            </a:r>
            <a:r>
              <a:rPr lang="en-GB" sz="15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https://skia.org/docs/</a:t>
            </a:r>
            <a:endParaRPr sz="1500" u="sng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doesn’t provide UI components like buttons, modals, or layout systems. It’s purely a graphics layer.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Overcome Traditional 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Inconsistent UI Across Browsers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in JS/DOM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Different browsers and devices may render the same HTML/CSS differently (font smoothing, layout quirks, spacing, etc.).</a:t>
            </a:r>
            <a:b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Skia 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Skia draws every pixel itself, making UI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 consistent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across platforms. Your button looks the same on Chrome, Safari, Android, iOS, etc.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 Reflow and Layout Bottlenecks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in JS/DOM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DOM updates can be slow. Changing styles or elements can trigger expensive reflows and repaints.</a:t>
            </a:r>
            <a:b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Skia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Flutter (via Skia) redraws the entire screen every frame efficiently. It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bypasses the DOM entirely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avoiding its complexity.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etup of Backend - Dart web application</a:t>
            </a:r>
            <a:endParaRPr b="1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1 : 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Type, 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dart create backend_name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2 :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Add dependencies   shelf: ^1.4.0 , shelf_router: ^1.1.3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 :  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run the project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dart run</a:t>
            </a:r>
            <a:endParaRPr b="1" sz="15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4 : 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starts to run in local machine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Dependencies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shelf (version ^1.4.0)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 middleware for handling HTTP requests and responses in a modular way. It's like a minimal web server framework.</a:t>
            </a:r>
            <a:b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shelf_router (version ^1.1.3)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 router for shelf that helps in routing HTTP requests to specific handlers based on URL patterns.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Topics to be covered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Comparing different Web development library &amp; frameworks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Dart Web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Setup of Frontend - Dart web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Explanation of frontend application files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Compilation process in DART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AOT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Skia Engine - Flutter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Setup of Backend - Dart web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Comparing different Web development library &amp; frameworks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154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{ECF22E5C-C52B-431A-8B90-9D21D8722939}</a:tableStyleId>
              </a:tblPr>
              <a:tblGrid>
                <a:gridCol w="1643525"/>
                <a:gridCol w="1643525"/>
                <a:gridCol w="1643525"/>
                <a:gridCol w="1643525"/>
                <a:gridCol w="1643525"/>
              </a:tblGrid>
              <a:tr h="64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HTML/CSS/JS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React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DART web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Flutter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UI Structure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Tags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JSX (HTML-like in JS)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Dart (with HTML)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Widgets (Text, Container, etc.)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Rendering Engine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Browser DOM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Virtual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Browser DOM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Skia engine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HTML, CSS, JS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JS/JSX/TS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Setup of Frontend - Dart web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1 : 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Type, 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dart create -t web quickstart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2 :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CLI paste this command - 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dart pub g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lobal activate webdev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 :  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run the backend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webdev serve</a:t>
            </a:r>
            <a:endParaRPr b="1" sz="15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4 : 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starts to run in local machine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 Default port - </a:t>
            </a:r>
            <a:r>
              <a:rPr lang="en-GB" sz="1500" u="sng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http://127.0.0.1:8080/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500">
                <a:latin typeface="Montserrat"/>
                <a:ea typeface="Montserrat"/>
                <a:cs typeface="Montserrat"/>
                <a:sym typeface="Montserrat"/>
              </a:rPr>
              <a:t>Explanation of frontend application files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8212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{ECF22E5C-C52B-431A-8B90-9D21D8722939}</a:tableStyleId>
              </a:tblPr>
              <a:tblGrid>
                <a:gridCol w="2192250"/>
                <a:gridCol w="546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5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File/Folder</a:t>
                      </a:r>
                      <a:endParaRPr b="1"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 / Description</a:t>
                      </a:r>
                      <a:endParaRPr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.dart_tool/</a:t>
                      </a:r>
                      <a:endParaRPr b="1"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Tooling info (packages, build cache, etc.) auto-managed, do not edit manually.</a:t>
                      </a:r>
                      <a:endParaRPr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analysis_options.yaml</a:t>
                      </a:r>
                      <a:endParaRPr b="1"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Optional config file for setting lint rules and static analysis options.</a:t>
                      </a:r>
                      <a:endParaRPr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CHANGELOG.md</a:t>
                      </a:r>
                      <a:endParaRPr b="1"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Keeps a record of version history and changes made to the project.</a:t>
                      </a:r>
                      <a:endParaRPr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pubspec.yaml</a:t>
                      </a:r>
                      <a:endParaRPr b="1"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Main project config: includes project name, version, environment, and dependencies.</a:t>
                      </a:r>
                      <a:endParaRPr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pubspec.lock</a:t>
                      </a:r>
                      <a:endParaRPr b="1"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Auto-generated lockfile that freezes exact versions of dependencies used.</a:t>
                      </a:r>
                      <a:endParaRPr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web/</a:t>
                      </a:r>
                      <a:endParaRPr b="1"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 web projects — contains index.html, main.dart, styles.css, etc.</a:t>
                      </a:r>
                      <a:endParaRPr sz="125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Why we need Dart web?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Compiles to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ARM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or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native machine code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Strong support for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object-oriented programming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Supports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ahead-of-time (AOT)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rather than 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just-in-time (JIT)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compilation.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952500" y="240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{ECF22E5C-C52B-431A-8B90-9D21D8722939}</a:tableStyleId>
              </a:tblPr>
              <a:tblGrid>
                <a:gridCol w="2022625"/>
                <a:gridCol w="2699950"/>
                <a:gridCol w="2361300"/>
              </a:tblGrid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JIT (JS)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AOT (DART)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When compiled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 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Before runtime (build time)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Speed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Slower startup and execution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Faster startup and execution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Hot reload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Compilation process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Dart for the web, the compilation process is essential because browsers do not understand Dart code directly — they understand JavaScript.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Dart compiler translates Dart code to JavaScript so it can run in any modern browser.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Compiler :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dart2js (optimized, AOT compiler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webdev build (used in Flutter or Dart web projects)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webdev build + dart2js   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---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webdev serve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command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compiles our Dart code to JavaScript incrementally, meaning it only recompiles changed parts for faster development. </a:t>
            </a:r>
            <a:r>
              <a:rPr lang="en-GB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Hot Reload	Partial (auto-refresh, not Flutter-level hot reload)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Ahead-of-Time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"/>
              <a:buFont typeface="Montserrat"/>
              <a:buChar char="●"/>
            </a:pPr>
            <a:r>
              <a:rPr lang="en-GB" sz="140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Dart code for the web is compiled </a:t>
            </a:r>
            <a:r>
              <a:rPr b="1" lang="en-GB" sz="140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ahead of time</a:t>
            </a:r>
            <a:r>
              <a:rPr lang="en-GB" sz="140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into JavaScript before it’s served to the browser.</a:t>
            </a:r>
            <a:endParaRPr sz="140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6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"/>
              <a:buFont typeface="Montserrat"/>
              <a:buChar char="●"/>
            </a:pPr>
            <a:r>
              <a:rPr lang="en-GB" sz="140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Dart-to-JavaScript compilation happens during the build process, not in the browser or runtime.</a:t>
            </a:r>
            <a:endParaRPr sz="140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6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"/>
              <a:buFont typeface="Montserrat"/>
              <a:buChar char="●"/>
            </a:pPr>
            <a:r>
              <a:rPr lang="en-GB" sz="140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browser runs the compiled JavaScript directly, which is fast and efficient.</a:t>
            </a:r>
            <a:endParaRPr sz="140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6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"/>
              <a:buFont typeface="Montserrat"/>
              <a:buChar char="●"/>
            </a:pPr>
            <a:r>
              <a:rPr lang="en-GB" sz="140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Dart does not use JIT compilation in the browser because browsers only execute JavaScript, not Dart bytecode or machine code.</a:t>
            </a:r>
            <a:endParaRPr sz="140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6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"/>
              <a:buFont typeface="Montserrat"/>
              <a:buChar char="●"/>
            </a:pPr>
            <a:r>
              <a:rPr lang="en-GB" sz="140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However, during development, tools like build_runner and Dart dev servers enable quick recompilation and hot reload-like features by rebuilding and refreshing the JavaScript bundle.</a:t>
            </a:r>
            <a:endParaRPr sz="140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Dependencies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- pubspec.yaml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dev_dependencies: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  	build_runner: ^2.4.8  - </a:t>
            </a:r>
            <a:r>
              <a:rPr lang="en-GB" sz="1700">
                <a:solidFill>
                  <a:schemeClr val="dk1"/>
                </a:solidFill>
              </a:rPr>
              <a:t>A tool that runs code generators. It’s often used to generate code automatically from annotations, like JSON serialization, dependency injection setup, or other meta-programming features.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  	</a:t>
            </a:r>
            <a:r>
              <a:rPr b="1" lang="en-GB" sz="1700">
                <a:solidFill>
                  <a:schemeClr val="dk1"/>
                </a:solidFill>
              </a:rPr>
              <a:t>build_web_compilers: ^4.0.9 -</a:t>
            </a:r>
            <a:r>
              <a:rPr lang="en-GB" sz="1700">
                <a:solidFill>
                  <a:schemeClr val="dk1"/>
                </a:solidFill>
              </a:rPr>
              <a:t> Provides compilers for Dart web projects, allowing Dart code to be compiled to JavaScript for running in browsers. </a:t>
            </a:r>
            <a:r>
              <a:rPr lang="en-GB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	</a:t>
            </a:r>
            <a:r>
              <a:rPr b="1" lang="en-GB" sz="1700">
                <a:solidFill>
                  <a:schemeClr val="dk1"/>
                </a:solidFill>
              </a:rPr>
              <a:t>lints: ^5.0.0 - </a:t>
            </a:r>
            <a:r>
              <a:rPr lang="en-GB" sz="1700">
                <a:solidFill>
                  <a:schemeClr val="dk1"/>
                </a:solidFill>
              </a:rPr>
              <a:t>A package that provides recommended lint rules for Dart code. Linting helps enforce style and best practices by checking your code for potential issues or inconsistencies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