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 id="2147483784" r:id="rId2"/>
  </p:sldMasterIdLst>
  <p:sldIdLst>
    <p:sldId id="256" r:id="rId3"/>
    <p:sldId id="257" r:id="rId4"/>
    <p:sldId id="271" r:id="rId5"/>
    <p:sldId id="258" r:id="rId6"/>
    <p:sldId id="259" r:id="rId7"/>
    <p:sldId id="260" r:id="rId8"/>
    <p:sldId id="261" r:id="rId9"/>
    <p:sldId id="262" r:id="rId10"/>
    <p:sldId id="263" r:id="rId11"/>
    <p:sldId id="268" r:id="rId12"/>
    <p:sldId id="264" r:id="rId13"/>
    <p:sldId id="265" r:id="rId14"/>
    <p:sldId id="27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AB22E6-DC9A-42DB-8EED-11A22D4AD7E2}">
          <p14:sldIdLst>
            <p14:sldId id="256"/>
          </p14:sldIdLst>
        </p14:section>
        <p14:section name="Untitled Section" id="{80E6A653-ADB4-4BAE-B4D7-6B5D6233BC5A}">
          <p14:sldIdLst>
            <p14:sldId id="257"/>
            <p14:sldId id="271"/>
            <p14:sldId id="258"/>
            <p14:sldId id="259"/>
            <p14:sldId id="260"/>
            <p14:sldId id="261"/>
            <p14:sldId id="262"/>
            <p14:sldId id="263"/>
            <p14:sldId id="268"/>
            <p14:sldId id="264"/>
            <p14:sldId id="265"/>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7" autoAdjust="0"/>
    <p:restoredTop sz="94660"/>
  </p:normalViewPr>
  <p:slideViewPr>
    <p:cSldViewPr snapToGrid="0">
      <p:cViewPr varScale="1">
        <p:scale>
          <a:sx n="72" d="100"/>
          <a:sy n="72"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44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11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8195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60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2339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3026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32938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7533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86309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456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294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9632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890988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835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503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882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86671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161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0353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689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4536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82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30107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4169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7908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43551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36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9576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16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49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57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1933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74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jp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930444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61BEF0D-F0BB-DE4B-95CE-6DB70DBA9567}" type="datetimeFigureOut">
              <a:rPr lang="en-US" smtClean="0"/>
              <a:pPr/>
              <a:t>7/14/2019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35441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61085">
            <a:off x="1245633" y="725995"/>
            <a:ext cx="8830760" cy="3063517"/>
          </a:xfrm>
          <a:prstGeom prst="rect">
            <a:avLst/>
          </a:prstGeom>
        </p:spPr>
      </p:pic>
      <p:sp>
        <p:nvSpPr>
          <p:cNvPr id="5" name="Subtitle 4">
            <a:extLst>
              <a:ext uri="{FF2B5EF4-FFF2-40B4-BE49-F238E27FC236}">
                <a16:creationId xmlns:a16="http://schemas.microsoft.com/office/drawing/2014/main" id="{06714182-98FF-4202-A30D-774D3564A6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939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7200"/>
            <a:ext cx="8596668" cy="1320800"/>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SPLIT THE AMOUNT</a:t>
            </a:r>
          </a:p>
        </p:txBody>
      </p:sp>
      <p:sp>
        <p:nvSpPr>
          <p:cNvPr id="3" name="Content Placeholder 2"/>
          <p:cNvSpPr>
            <a:spLocks noGrp="1"/>
          </p:cNvSpPr>
          <p:nvPr>
            <p:ph idx="1"/>
          </p:nvPr>
        </p:nvSpPr>
        <p:spPr>
          <a:xfrm>
            <a:off x="677334" y="1339403"/>
            <a:ext cx="3785484" cy="5293409"/>
          </a:xfrm>
        </p:spPr>
        <p:txBody>
          <a:bodyPr>
            <a:normAutofit/>
          </a:bodyPr>
          <a:lstStyle/>
          <a:p>
            <a:pPr>
              <a:lnSpc>
                <a:spcPct val="15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On the add item dialog box the user clicks on the split button. </a:t>
            </a:r>
          </a:p>
          <a:p>
            <a:pPr>
              <a:lnSpc>
                <a:spcPct val="15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The amount owed and amount paid for that item is calculated </a:t>
            </a:r>
          </a:p>
          <a:p>
            <a:pPr>
              <a:lnSpc>
                <a:spcPct val="15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The total amount owed is shown in red if it is $0.0.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650" y="643845"/>
            <a:ext cx="3234519" cy="5531765"/>
          </a:xfrm>
          <a:prstGeom prst="rect">
            <a:avLst/>
          </a:prstGeom>
        </p:spPr>
      </p:pic>
    </p:spTree>
    <p:extLst>
      <p:ext uri="{BB962C8B-B14F-4D97-AF65-F5344CB8AC3E}">
        <p14:creationId xmlns:p14="http://schemas.microsoft.com/office/powerpoint/2010/main" val="327285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360608"/>
            <a:ext cx="8596668" cy="824248"/>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PAYMENT</a:t>
            </a:r>
          </a:p>
        </p:txBody>
      </p:sp>
      <p:sp>
        <p:nvSpPr>
          <p:cNvPr id="3" name="Content Placeholder 2"/>
          <p:cNvSpPr>
            <a:spLocks noGrp="1"/>
          </p:cNvSpPr>
          <p:nvPr>
            <p:ph idx="1"/>
          </p:nvPr>
        </p:nvSpPr>
        <p:spPr>
          <a:xfrm>
            <a:off x="677334" y="1287887"/>
            <a:ext cx="3321459" cy="4753475"/>
          </a:xfrm>
        </p:spPr>
        <p:txBody>
          <a:bodyPr>
            <a:normAutofit/>
          </a:bodyPr>
          <a:lstStyle/>
          <a:p>
            <a:pPr algn="just">
              <a:lnSpc>
                <a:spcPct val="20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Successful payment is done when “PAY” button is clicked with one or more members selected and suitable message is displayed.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064" y="928627"/>
            <a:ext cx="3274183" cy="5471994"/>
          </a:xfrm>
          <a:prstGeom prst="rect">
            <a:avLst/>
          </a:prstGeom>
        </p:spPr>
      </p:pic>
    </p:spTree>
    <p:extLst>
      <p:ext uri="{BB962C8B-B14F-4D97-AF65-F5344CB8AC3E}">
        <p14:creationId xmlns:p14="http://schemas.microsoft.com/office/powerpoint/2010/main" val="211575244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094"/>
            <a:ext cx="8596668" cy="927278"/>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SMS NOTIFICATION</a:t>
            </a:r>
          </a:p>
        </p:txBody>
      </p:sp>
      <p:sp>
        <p:nvSpPr>
          <p:cNvPr id="3" name="Content Placeholder 2"/>
          <p:cNvSpPr>
            <a:spLocks noGrp="1"/>
          </p:cNvSpPr>
          <p:nvPr>
            <p:ph idx="1"/>
          </p:nvPr>
        </p:nvSpPr>
        <p:spPr>
          <a:xfrm>
            <a:off x="677334" y="1236373"/>
            <a:ext cx="4590702" cy="4804990"/>
          </a:xfrm>
        </p:spPr>
        <p:txBody>
          <a:bodyPr>
            <a:normAutofit/>
          </a:bodyPr>
          <a:lstStyle/>
          <a:p>
            <a:pPr>
              <a:lnSpc>
                <a:spcPct val="25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SMS Notification for Forgot password is implemented.</a:t>
            </a:r>
          </a:p>
          <a:p>
            <a:pPr>
              <a:lnSpc>
                <a:spcPct val="25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Members whose total amount owed is greater than $0.0, are notified by a SMS.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06" y="573205"/>
            <a:ext cx="3238676" cy="5468158"/>
          </a:xfrm>
          <a:prstGeom prst="rect">
            <a:avLst/>
          </a:prstGeom>
        </p:spPr>
      </p:pic>
    </p:spTree>
    <p:extLst>
      <p:ext uri="{BB962C8B-B14F-4D97-AF65-F5344CB8AC3E}">
        <p14:creationId xmlns:p14="http://schemas.microsoft.com/office/powerpoint/2010/main" val="411673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70" y="182766"/>
            <a:ext cx="8596668" cy="668134"/>
          </a:xfrm>
        </p:spPr>
        <p:txBody>
          <a:bodyPr/>
          <a:lstStyle/>
          <a:p>
            <a:r>
              <a:rPr lang="en-US" b="1" dirty="0">
                <a:solidFill>
                  <a:srgbClr val="7030A0"/>
                </a:solidFill>
                <a:latin typeface="Times New Roman" panose="02020603050405020304" pitchFamily="18" charset="0"/>
                <a:cs typeface="Times New Roman" panose="02020603050405020304" pitchFamily="18" charset="0"/>
              </a:rPr>
              <a:t>LOGOUT ACTIVITY</a:t>
            </a:r>
          </a:p>
        </p:txBody>
      </p:sp>
      <p:sp>
        <p:nvSpPr>
          <p:cNvPr id="3" name="Content Placeholder 2"/>
          <p:cNvSpPr>
            <a:spLocks noGrp="1"/>
          </p:cNvSpPr>
          <p:nvPr>
            <p:ph idx="1"/>
          </p:nvPr>
        </p:nvSpPr>
        <p:spPr>
          <a:xfrm>
            <a:off x="0" y="880195"/>
            <a:ext cx="10609365" cy="567439"/>
          </a:xfrm>
        </p:spPr>
        <p:txBody>
          <a:bodyPr>
            <a:normAutofit/>
          </a:bodyPr>
          <a:lstStyle/>
          <a:p>
            <a:pPr marL="0" indent="0">
              <a:buNone/>
            </a:pPr>
            <a:r>
              <a:rPr lang="en-US" sz="2400" dirty="0">
                <a:solidFill>
                  <a:schemeClr val="accent5">
                    <a:lumMod val="50000"/>
                  </a:schemeClr>
                </a:solidFill>
                <a:latin typeface="Times New Roman" panose="02020603050405020304" pitchFamily="18" charset="0"/>
                <a:cs typeface="Times New Roman" panose="02020603050405020304" pitchFamily="18" charset="0"/>
              </a:rPr>
              <a:t>The user will be logged-out of the application and will be redirected to login screen.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27" y="1558727"/>
            <a:ext cx="3179946" cy="5019873"/>
          </a:xfrm>
          <a:prstGeom prst="rect">
            <a:avLst/>
          </a:prstGeom>
        </p:spPr>
      </p:pic>
      <p:sp>
        <p:nvSpPr>
          <p:cNvPr id="6" name="Oval 5"/>
          <p:cNvSpPr/>
          <p:nvPr/>
        </p:nvSpPr>
        <p:spPr>
          <a:xfrm>
            <a:off x="1772992" y="1484665"/>
            <a:ext cx="2133600" cy="99397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171" y="1558727"/>
            <a:ext cx="3251615" cy="5019874"/>
          </a:xfrm>
          <a:prstGeom prst="rect">
            <a:avLst/>
          </a:prstGeom>
        </p:spPr>
      </p:pic>
      <p:cxnSp>
        <p:nvCxnSpPr>
          <p:cNvPr id="10" name="Curved Connector 9"/>
          <p:cNvCxnSpPr>
            <a:stCxn id="6" idx="6"/>
            <a:endCxn id="5" idx="1"/>
          </p:cNvCxnSpPr>
          <p:nvPr/>
        </p:nvCxnSpPr>
        <p:spPr>
          <a:xfrm>
            <a:off x="3906592" y="1981652"/>
            <a:ext cx="1725579" cy="2087012"/>
          </a:xfrm>
          <a:prstGeom prst="curvedConnector3">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0644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8087" y="3357348"/>
            <a:ext cx="6974580" cy="857311"/>
          </a:xfrm>
        </p:spPr>
        <p:txBody>
          <a:bodyPr>
            <a:noAutofit/>
          </a:bodyPr>
          <a:lstStyle/>
          <a:p>
            <a:pPr marL="0" indent="0" algn="ctr">
              <a:buNone/>
            </a:pPr>
            <a:r>
              <a:rPr lang="en-US" sz="8000" b="1" dirty="0">
                <a:solidFill>
                  <a:schemeClr val="accent4">
                    <a:lumMod val="75000"/>
                  </a:schemeClr>
                </a:solidFill>
                <a:latin typeface="Times New Roman" panose="02020603050405020304" pitchFamily="18" charset="0"/>
                <a:ea typeface="+mj-ea"/>
                <a:cs typeface="Times New Roman" panose="02020603050405020304" pitchFamily="18" charset="0"/>
              </a:rPr>
              <a:t>QUESTIONS ?</a:t>
            </a:r>
          </a:p>
        </p:txBody>
      </p:sp>
      <p:sp>
        <p:nvSpPr>
          <p:cNvPr id="4" name="Rectangle 3"/>
          <p:cNvSpPr/>
          <p:nvPr/>
        </p:nvSpPr>
        <p:spPr>
          <a:xfrm>
            <a:off x="2283160" y="1325947"/>
            <a:ext cx="6124433" cy="1107996"/>
          </a:xfrm>
          <a:prstGeom prst="rect">
            <a:avLst/>
          </a:prstGeom>
        </p:spPr>
        <p:txBody>
          <a:bodyPr wrap="none">
            <a:spAutoFit/>
          </a:bodyPr>
          <a:lstStyle/>
          <a:p>
            <a:pPr algn="ctr"/>
            <a:r>
              <a:rPr lang="en-US" sz="6600" b="1" dirty="0">
                <a:solidFill>
                  <a:srgbClr val="7030A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66873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6601"/>
            <a:ext cx="8596668" cy="664381"/>
          </a:xfrm>
        </p:spPr>
        <p:txBody>
          <a:bodyPr/>
          <a:lstStyle/>
          <a:p>
            <a:r>
              <a:rPr lang="en-US" b="1" dirty="0">
                <a:solidFill>
                  <a:srgbClr val="7030A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66141" y="950982"/>
            <a:ext cx="9059996" cy="5559000"/>
          </a:xfrm>
        </p:spPr>
        <p:txBody>
          <a:bodyPr>
            <a:noAutofit/>
          </a:bodyPr>
          <a:lstStyle/>
          <a:p>
            <a:pPr algn="just">
              <a:lnSpc>
                <a:spcPct val="150000"/>
              </a:lnSpc>
              <a:buClr>
                <a:schemeClr val="accent5">
                  <a:lumMod val="50000"/>
                </a:schemeClr>
              </a:buClr>
              <a:buFont typeface="Wingdings" panose="05000000000000000000" pitchFamily="2" charset="2"/>
              <a:buChar char="Ø"/>
            </a:pPr>
            <a:r>
              <a:rPr lang="en-US" sz="2800" dirty="0">
                <a:solidFill>
                  <a:schemeClr val="accent4">
                    <a:lumMod val="50000"/>
                  </a:schemeClr>
                </a:solidFill>
                <a:latin typeface="Times New Roman" panose="02020603050405020304" pitchFamily="18" charset="0"/>
                <a:cs typeface="Times New Roman" panose="02020603050405020304" pitchFamily="18" charset="0"/>
              </a:rPr>
              <a:t>People usually tend to go out with friends or roommates to restaurants or shopping or for movies or travel. At the end, always a single person ends up in paying for every individual and all the other people have to pay him “later”. </a:t>
            </a:r>
          </a:p>
          <a:p>
            <a:pPr algn="just">
              <a:lnSpc>
                <a:spcPct val="150000"/>
              </a:lnSpc>
              <a:buClr>
                <a:schemeClr val="accent5">
                  <a:lumMod val="50000"/>
                </a:schemeClr>
              </a:buClr>
              <a:buFont typeface="Wingdings" panose="05000000000000000000" pitchFamily="2" charset="2"/>
              <a:buChar char="Ø"/>
            </a:pPr>
            <a:r>
              <a:rPr lang="en-US" sz="2800" dirty="0">
                <a:solidFill>
                  <a:schemeClr val="accent4">
                    <a:lumMod val="50000"/>
                  </a:schemeClr>
                </a:solidFill>
                <a:latin typeface="Times New Roman" panose="02020603050405020304" pitchFamily="18" charset="0"/>
                <a:cs typeface="Times New Roman" panose="02020603050405020304" pitchFamily="18" charset="0"/>
              </a:rPr>
              <a:t>The person who has to be paid has to ask others to pay their share within certain period and also each individual has to remember the share owed by him for this transaction, which would be a very tedious job.</a:t>
            </a:r>
          </a:p>
        </p:txBody>
      </p:sp>
    </p:spTree>
    <p:extLst>
      <p:ext uri="{BB962C8B-B14F-4D97-AF65-F5344CB8AC3E}">
        <p14:creationId xmlns:p14="http://schemas.microsoft.com/office/powerpoint/2010/main" val="306033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8656"/>
            <a:ext cx="8596668" cy="660400"/>
          </a:xfrm>
        </p:spPr>
        <p:txBody>
          <a:bodyPr/>
          <a:lstStyle/>
          <a:p>
            <a:r>
              <a:rPr lang="en-US" b="1" dirty="0">
                <a:solidFill>
                  <a:srgbClr val="7030A0"/>
                </a:solidFill>
                <a:latin typeface="Times New Roman" panose="02020603050405020304" pitchFamily="18" charset="0"/>
                <a:cs typeface="Times New Roman" panose="02020603050405020304" pitchFamily="18" charset="0"/>
              </a:rPr>
              <a:t>INTRODUCTION (contd…)</a:t>
            </a:r>
            <a:endParaRPr lang="en-US" dirty="0"/>
          </a:p>
        </p:txBody>
      </p:sp>
      <p:sp>
        <p:nvSpPr>
          <p:cNvPr id="3" name="Content Placeholder 2"/>
          <p:cNvSpPr>
            <a:spLocks noGrp="1"/>
          </p:cNvSpPr>
          <p:nvPr>
            <p:ph idx="1"/>
          </p:nvPr>
        </p:nvSpPr>
        <p:spPr>
          <a:xfrm>
            <a:off x="677334" y="1502011"/>
            <a:ext cx="5054726" cy="3366755"/>
          </a:xfrm>
        </p:spPr>
        <p:txBody>
          <a:bodyPr>
            <a:noAutofit/>
          </a:bodyPr>
          <a:lstStyle/>
          <a:p>
            <a:pPr algn="just">
              <a:lnSpc>
                <a:spcPct val="150000"/>
              </a:lnSpc>
              <a:buClr>
                <a:schemeClr val="accent5">
                  <a:lumMod val="50000"/>
                </a:schemeClr>
              </a:buClr>
              <a:buFont typeface="Wingdings" panose="05000000000000000000" pitchFamily="2" charset="2"/>
              <a:buChar char="Ø"/>
            </a:pPr>
            <a:r>
              <a:rPr lang="en-US" sz="2800" dirty="0">
                <a:solidFill>
                  <a:schemeClr val="accent5">
                    <a:lumMod val="50000"/>
                  </a:schemeClr>
                </a:solidFill>
                <a:latin typeface="Times New Roman" panose="02020603050405020304" pitchFamily="18" charset="0"/>
                <a:cs typeface="Times New Roman" panose="02020603050405020304" pitchFamily="18" charset="0"/>
              </a:rPr>
              <a:t>SplitPay can be used to maintain accounts and make payments between people  using their credit or debit card. </a:t>
            </a:r>
          </a:p>
          <a:p>
            <a:pPr algn="just">
              <a:lnSpc>
                <a:spcPct val="150000"/>
              </a:lnSpc>
              <a:buClr>
                <a:schemeClr val="accent5">
                  <a:lumMod val="50000"/>
                </a:schemeClr>
              </a:buClr>
              <a:buFont typeface="Wingdings" panose="05000000000000000000" pitchFamily="2" charset="2"/>
              <a:buChar char="Ø"/>
            </a:pPr>
            <a:r>
              <a:rPr lang="en-US" sz="2800" dirty="0">
                <a:solidFill>
                  <a:schemeClr val="accent5">
                    <a:lumMod val="50000"/>
                  </a:schemeClr>
                </a:solidFill>
                <a:latin typeface="Times New Roman" panose="02020603050405020304" pitchFamily="18" charset="0"/>
                <a:cs typeface="Times New Roman" panose="02020603050405020304" pitchFamily="18" charset="0"/>
              </a:rPr>
              <a:t>Users can maintain accounts and pay money they owe without any hassles.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341" y="787589"/>
            <a:ext cx="3396659" cy="5628944"/>
          </a:xfrm>
          <a:prstGeom prst="rect">
            <a:avLst/>
          </a:prstGeom>
        </p:spPr>
      </p:pic>
    </p:spTree>
    <p:extLst>
      <p:ext uri="{BB962C8B-B14F-4D97-AF65-F5344CB8AC3E}">
        <p14:creationId xmlns:p14="http://schemas.microsoft.com/office/powerpoint/2010/main" val="230386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34" y="254000"/>
            <a:ext cx="8596668" cy="850900"/>
          </a:xfrm>
        </p:spPr>
        <p:txBody>
          <a:bodyPr/>
          <a:lstStyle/>
          <a:p>
            <a:r>
              <a:rPr lang="en-US" b="1" dirty="0">
                <a:solidFill>
                  <a:srgbClr val="7030A0"/>
                </a:solidFill>
                <a:latin typeface="Times New Roman" panose="02020603050405020304" pitchFamily="18" charset="0"/>
                <a:cs typeface="Times New Roman" panose="02020603050405020304" pitchFamily="18" charset="0"/>
              </a:rPr>
              <a:t>FEATURES</a:t>
            </a:r>
          </a:p>
        </p:txBody>
      </p:sp>
      <p:sp>
        <p:nvSpPr>
          <p:cNvPr id="3" name="Content Placeholder 2"/>
          <p:cNvSpPr>
            <a:spLocks noGrp="1"/>
          </p:cNvSpPr>
          <p:nvPr>
            <p:ph idx="1"/>
          </p:nvPr>
        </p:nvSpPr>
        <p:spPr>
          <a:xfrm>
            <a:off x="677334" y="1104900"/>
            <a:ext cx="8596668" cy="5173070"/>
          </a:xfrm>
        </p:spPr>
        <p:txBody>
          <a:bodyPr>
            <a:noAutofit/>
          </a:bodyPr>
          <a:lstStyle/>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Login Activity.</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Registration of new user.</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Registration form validation.</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Group Creation.</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Adding member to the selected group.</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Adding item details and amount spent on item.</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Split the amount between all the members of a selected group.</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Member due amount payment.</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SMS notification.</a:t>
            </a:r>
          </a:p>
          <a:p>
            <a:pPr marL="457200" indent="-457200">
              <a:buClr>
                <a:schemeClr val="accent5">
                  <a:lumMod val="50000"/>
                </a:schemeClr>
              </a:buClr>
              <a:buAutoNum type="arabicPeriod"/>
            </a:pPr>
            <a:r>
              <a:rPr lang="en-US" sz="2400" dirty="0">
                <a:solidFill>
                  <a:schemeClr val="accent4">
                    <a:lumMod val="50000"/>
                  </a:schemeClr>
                </a:solidFill>
                <a:latin typeface="Times New Roman" panose="02020603050405020304" pitchFamily="18" charset="0"/>
                <a:cs typeface="Times New Roman" panose="02020603050405020304" pitchFamily="18" charset="0"/>
              </a:rPr>
              <a:t>Logout Activity.</a:t>
            </a:r>
          </a:p>
        </p:txBody>
      </p:sp>
    </p:spTree>
    <p:extLst>
      <p:ext uri="{BB962C8B-B14F-4D97-AF65-F5344CB8AC3E}">
        <p14:creationId xmlns:p14="http://schemas.microsoft.com/office/powerpoint/2010/main" val="170429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9246"/>
            <a:ext cx="8596668" cy="837126"/>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LOGIN ACTIVITY </a:t>
            </a:r>
          </a:p>
        </p:txBody>
      </p:sp>
      <p:sp>
        <p:nvSpPr>
          <p:cNvPr id="12" name="Content Placeholder 11"/>
          <p:cNvSpPr>
            <a:spLocks noGrp="1"/>
          </p:cNvSpPr>
          <p:nvPr>
            <p:ph idx="1"/>
          </p:nvPr>
        </p:nvSpPr>
        <p:spPr>
          <a:xfrm>
            <a:off x="677334" y="2116748"/>
            <a:ext cx="3608063" cy="3260469"/>
          </a:xfrm>
        </p:spPr>
        <p:txBody>
          <a:bodyPr>
            <a:normAutofit/>
          </a:bodyPr>
          <a:lstStyle/>
          <a:p>
            <a:pPr algn="just">
              <a:lnSpc>
                <a:spcPct val="20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The login screen of the SplitPay application with the implementation of Forgot Password.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172" y="532262"/>
            <a:ext cx="3251153" cy="5779827"/>
          </a:xfrm>
          <a:prstGeom prst="rect">
            <a:avLst/>
          </a:prstGeom>
        </p:spPr>
      </p:pic>
    </p:spTree>
    <p:extLst>
      <p:ext uri="{BB962C8B-B14F-4D97-AF65-F5344CB8AC3E}">
        <p14:creationId xmlns:p14="http://schemas.microsoft.com/office/powerpoint/2010/main" val="19127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1726"/>
            <a:ext cx="5177556" cy="824248"/>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USER REGISTRATION</a:t>
            </a:r>
          </a:p>
        </p:txBody>
      </p:sp>
      <p:sp>
        <p:nvSpPr>
          <p:cNvPr id="3" name="Content Placeholder 2"/>
          <p:cNvSpPr>
            <a:spLocks noGrp="1"/>
          </p:cNvSpPr>
          <p:nvPr>
            <p:ph idx="1"/>
          </p:nvPr>
        </p:nvSpPr>
        <p:spPr>
          <a:xfrm>
            <a:off x="677334" y="1566225"/>
            <a:ext cx="4058439" cy="4843627"/>
          </a:xfrm>
        </p:spPr>
        <p:txBody>
          <a:bodyPr>
            <a:normAutofit/>
          </a:bodyPr>
          <a:lstStyle/>
          <a:p>
            <a:pPr algn="just">
              <a:lnSpc>
                <a:spcPct val="20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The registration screen allows users to create a new account for the application.</a:t>
            </a:r>
          </a:p>
          <a:p>
            <a:pPr algn="just">
              <a:lnSpc>
                <a:spcPct val="20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 Takes various information like name, email, password and card details of the user.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997" y="863600"/>
            <a:ext cx="3168990" cy="5422900"/>
          </a:xfrm>
          <a:prstGeom prst="rect">
            <a:avLst/>
          </a:prstGeom>
        </p:spPr>
      </p:pic>
    </p:spTree>
    <p:extLst>
      <p:ext uri="{BB962C8B-B14F-4D97-AF65-F5344CB8AC3E}">
        <p14:creationId xmlns:p14="http://schemas.microsoft.com/office/powerpoint/2010/main" val="292537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9100"/>
            <a:ext cx="8596668" cy="863600"/>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CREATION OF GROUP</a:t>
            </a:r>
          </a:p>
        </p:txBody>
      </p:sp>
      <p:sp>
        <p:nvSpPr>
          <p:cNvPr id="3" name="Content Placeholder 2"/>
          <p:cNvSpPr>
            <a:spLocks noGrp="1"/>
          </p:cNvSpPr>
          <p:nvPr>
            <p:ph idx="1"/>
          </p:nvPr>
        </p:nvSpPr>
        <p:spPr>
          <a:xfrm>
            <a:off x="677334" y="1159099"/>
            <a:ext cx="3785484" cy="4882264"/>
          </a:xfrm>
        </p:spPr>
        <p:txBody>
          <a:bodyPr>
            <a:normAutofit/>
          </a:bodyPr>
          <a:lstStyle/>
          <a:p>
            <a:pPr algn="just">
              <a:lnSpc>
                <a:spcPct val="20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User can create a new group. </a:t>
            </a:r>
          </a:p>
          <a:p>
            <a:pPr algn="just">
              <a:lnSpc>
                <a:spcPct val="20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When the user clicks on the group he will be redirected to the add members screen.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879" y="545910"/>
            <a:ext cx="3091193" cy="5495454"/>
          </a:xfrm>
          <a:prstGeom prst="rect">
            <a:avLst/>
          </a:prstGeom>
        </p:spPr>
      </p:pic>
    </p:spTree>
    <p:extLst>
      <p:ext uri="{BB962C8B-B14F-4D97-AF65-F5344CB8AC3E}">
        <p14:creationId xmlns:p14="http://schemas.microsoft.com/office/powerpoint/2010/main" val="380173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094"/>
            <a:ext cx="8596668" cy="824247"/>
          </a:xfrm>
        </p:spPr>
        <p:txBody>
          <a:bodyPr>
            <a:normAutofit fontScale="90000"/>
          </a:bodyPr>
          <a:lstStyle/>
          <a:p>
            <a:r>
              <a:rPr lang="en-US" sz="4000" b="1" dirty="0">
                <a:solidFill>
                  <a:srgbClr val="7030A0"/>
                </a:solidFill>
                <a:latin typeface="Times New Roman" panose="02020603050405020304" pitchFamily="18" charset="0"/>
                <a:cs typeface="Times New Roman" panose="02020603050405020304" pitchFamily="18" charset="0"/>
              </a:rPr>
              <a:t>ADDING MEMBERS TO THE GROUP</a:t>
            </a:r>
            <a:endParaRPr lang="en-US" dirty="0">
              <a:solidFill>
                <a:srgbClr val="7030A0"/>
              </a:solidFill>
            </a:endParaRPr>
          </a:p>
        </p:txBody>
      </p:sp>
      <p:sp>
        <p:nvSpPr>
          <p:cNvPr id="3" name="Content Placeholder 2"/>
          <p:cNvSpPr>
            <a:spLocks noGrp="1"/>
          </p:cNvSpPr>
          <p:nvPr>
            <p:ph idx="1"/>
          </p:nvPr>
        </p:nvSpPr>
        <p:spPr>
          <a:xfrm>
            <a:off x="677334" y="1870321"/>
            <a:ext cx="4072087" cy="3111112"/>
          </a:xfrm>
        </p:spPr>
        <p:txBody>
          <a:bodyPr>
            <a:normAutofit/>
          </a:bodyPr>
          <a:lstStyle/>
          <a:p>
            <a:pPr>
              <a:lnSpc>
                <a:spcPct val="200000"/>
              </a:lnSpc>
              <a:buClr>
                <a:schemeClr val="accent5">
                  <a:lumMod val="50000"/>
                </a:schemeClr>
              </a:buClr>
              <a:buFont typeface="Wingdings" panose="05000000000000000000" pitchFamily="2" charset="2"/>
              <a:buChar char="Ø"/>
            </a:pPr>
            <a:r>
              <a:rPr lang="en-US" sz="2400" dirty="0">
                <a:solidFill>
                  <a:schemeClr val="accent5">
                    <a:lumMod val="50000"/>
                  </a:schemeClr>
                </a:solidFill>
                <a:latin typeface="Times New Roman" panose="02020603050405020304" pitchFamily="18" charset="0"/>
                <a:cs typeface="Times New Roman" panose="02020603050405020304" pitchFamily="18" charset="0"/>
              </a:rPr>
              <a:t>The member are added to the group by accessing name and phone number from phone contact book.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26" y="1133341"/>
            <a:ext cx="3181994" cy="5242059"/>
          </a:xfrm>
          <a:prstGeom prst="rect">
            <a:avLst/>
          </a:prstGeom>
        </p:spPr>
      </p:pic>
    </p:spTree>
    <p:extLst>
      <p:ext uri="{BB962C8B-B14F-4D97-AF65-F5344CB8AC3E}">
        <p14:creationId xmlns:p14="http://schemas.microsoft.com/office/powerpoint/2010/main" val="153490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4852"/>
            <a:ext cx="9038166" cy="978794"/>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ADDING ITEM AND AMOUNT DETAILS</a:t>
            </a:r>
          </a:p>
        </p:txBody>
      </p:sp>
      <p:sp>
        <p:nvSpPr>
          <p:cNvPr id="3" name="Content Placeholder 2"/>
          <p:cNvSpPr>
            <a:spLocks noGrp="1"/>
          </p:cNvSpPr>
          <p:nvPr>
            <p:ph idx="1"/>
          </p:nvPr>
        </p:nvSpPr>
        <p:spPr>
          <a:xfrm>
            <a:off x="677334" y="2096950"/>
            <a:ext cx="3962905" cy="2556936"/>
          </a:xfrm>
        </p:spPr>
        <p:txBody>
          <a:bodyPr>
            <a:noAutofit/>
          </a:bodyPr>
          <a:lstStyle/>
          <a:p>
            <a:pPr>
              <a:lnSpc>
                <a:spcPct val="200000"/>
              </a:lnSpc>
              <a:buClr>
                <a:schemeClr val="accent5">
                  <a:lumMod val="50000"/>
                </a:schemeClr>
              </a:buClr>
              <a:buFont typeface="Wingdings" panose="05000000000000000000" pitchFamily="2" charset="2"/>
              <a:buChar char="Ø"/>
            </a:pPr>
            <a:r>
              <a:rPr lang="en-US" sz="2800" dirty="0">
                <a:solidFill>
                  <a:schemeClr val="accent5">
                    <a:lumMod val="50000"/>
                  </a:schemeClr>
                </a:solidFill>
                <a:latin typeface="Times New Roman" panose="02020603050405020304" pitchFamily="18" charset="0"/>
                <a:cs typeface="Times New Roman" panose="02020603050405020304" pitchFamily="18" charset="0"/>
              </a:rPr>
              <a:t>User will enter the amount and item details in item dialogue Box.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7062" y="1313646"/>
            <a:ext cx="3181279" cy="5315803"/>
          </a:xfrm>
          <a:prstGeom prst="rect">
            <a:avLst/>
          </a:prstGeom>
        </p:spPr>
      </p:pic>
    </p:spTree>
    <p:extLst>
      <p:ext uri="{BB962C8B-B14F-4D97-AF65-F5344CB8AC3E}">
        <p14:creationId xmlns:p14="http://schemas.microsoft.com/office/powerpoint/2010/main" val="2389637700"/>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Facet</Template>
  <TotalTime>613</TotalTime>
  <Words>414</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Impact</vt:lpstr>
      <vt:lpstr>Times New Roman</vt:lpstr>
      <vt:lpstr>Trebuchet MS</vt:lpstr>
      <vt:lpstr>Wingdings</vt:lpstr>
      <vt:lpstr>Wingdings 3</vt:lpstr>
      <vt:lpstr>Facet</vt:lpstr>
      <vt:lpstr>Main Event</vt:lpstr>
      <vt:lpstr>PowerPoint Presentation</vt:lpstr>
      <vt:lpstr>INTRODUCTION</vt:lpstr>
      <vt:lpstr>INTRODUCTION (contd…)</vt:lpstr>
      <vt:lpstr>FEATURES</vt:lpstr>
      <vt:lpstr>LOGIN ACTIVITY </vt:lpstr>
      <vt:lpstr>USER REGISTRATION</vt:lpstr>
      <vt:lpstr>CREATION OF GROUP</vt:lpstr>
      <vt:lpstr>ADDING MEMBERS TO THE GROUP</vt:lpstr>
      <vt:lpstr>ADDING ITEM AND AMOUNT DETAILS</vt:lpstr>
      <vt:lpstr>SPLIT THE AMOUNT</vt:lpstr>
      <vt:lpstr>PAYMENT</vt:lpstr>
      <vt:lpstr>SMS NOTIFICATION</vt:lpstr>
      <vt:lpstr>LOGOUT ACTIVITY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 PAY</dc:title>
  <dc:creator>Priya Lal</dc:creator>
  <cp:lastModifiedBy>Vivek Basavarajappa</cp:lastModifiedBy>
  <cp:revision>45</cp:revision>
  <dcterms:created xsi:type="dcterms:W3CDTF">2015-05-06T23:33:18Z</dcterms:created>
  <dcterms:modified xsi:type="dcterms:W3CDTF">2019-07-14T22:03:02Z</dcterms:modified>
</cp:coreProperties>
</file>