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62" r:id="rId5"/>
    <p:sldId id="264" r:id="rId6"/>
    <p:sldId id="266" r:id="rId7"/>
    <p:sldId id="265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4C96B0-E5D6-41D5-9E78-55774AD6FB32}">
          <p14:sldIdLst>
            <p14:sldId id="256"/>
            <p14:sldId id="261"/>
          </p14:sldIdLst>
        </p14:section>
        <p14:section name="BAU AND BAU ENHANCEMENT" id="{A54088FD-0599-45BE-AE04-898712D056E6}">
          <p14:sldIdLst>
            <p14:sldId id="262"/>
            <p14:sldId id="264"/>
            <p14:sldId id="266"/>
            <p14:sldId id="265"/>
          </p14:sldIdLst>
        </p14:section>
        <p14:section name="PROJECT DEPLOYMENT/DEVELOPMENT" id="{F1DAE5E7-064F-4325-8422-2F20E9F58B86}">
          <p14:sldIdLst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00A3E0"/>
    <a:srgbClr val="0957C3"/>
    <a:srgbClr val="87027B"/>
    <a:srgbClr val="86027B"/>
    <a:srgbClr val="E35205"/>
    <a:srgbClr val="F1C400"/>
    <a:srgbClr val="64A70B"/>
    <a:srgbClr val="00A3AD"/>
    <a:srgbClr val="624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7"/>
  </p:normalViewPr>
  <p:slideViewPr>
    <p:cSldViewPr snapToGrid="0" showGuides="1">
      <p:cViewPr>
        <p:scale>
          <a:sx n="75" d="100"/>
          <a:sy n="75" d="100"/>
        </p:scale>
        <p:origin x="1757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18ECE-A34A-49B3-9686-CAB705FE9FAE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F2FCE-B231-44AD-BE06-D54B55D77B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41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CA36D-3A4E-49AB-8998-33E386CC934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08D9-4A71-422D-8C20-E440E917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4B5E797-4ED5-864F-BBCD-B0D9C7C394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5138" y="5588002"/>
            <a:ext cx="5080000" cy="358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C4B34AF1-3AD0-DE4E-91C8-39A92B5665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138" y="1905001"/>
            <a:ext cx="8418562" cy="7410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459338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olor - Green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CA7359-FAB7-D243-BAF3-21C7C7131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59"/>
          <a:stretch/>
        </p:blipFill>
        <p:spPr>
          <a:xfrm>
            <a:off x="0" y="0"/>
            <a:ext cx="11940988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7" name="Text Placeholder 21" title="Section Description">
            <a:extLst>
              <a:ext uri="{FF2B5EF4-FFF2-40B4-BE49-F238E27FC236}">
                <a16:creationId xmlns="" xmlns:a16="http://schemas.microsoft.com/office/drawing/2014/main" id="{EDBD19EF-4468-3340-BF81-45C68069AB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</p:spTree>
    <p:extLst>
      <p:ext uri="{BB962C8B-B14F-4D97-AF65-F5344CB8AC3E}">
        <p14:creationId xmlns:p14="http://schemas.microsoft.com/office/powerpoint/2010/main" val="141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olor - Cyan">
    <p:bg>
      <p:bgPr>
        <a:solidFill>
          <a:srgbClr val="00A3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CA7359-FAB7-D243-BAF3-21C7C7131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59"/>
          <a:stretch/>
        </p:blipFill>
        <p:spPr>
          <a:xfrm>
            <a:off x="0" y="0"/>
            <a:ext cx="11940988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7" name="Text Placeholder 21" title="Section Description">
            <a:extLst>
              <a:ext uri="{FF2B5EF4-FFF2-40B4-BE49-F238E27FC236}">
                <a16:creationId xmlns="" xmlns:a16="http://schemas.microsoft.com/office/drawing/2014/main" id="{B16FBB41-FB72-C04D-9820-FD44891328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</p:spTree>
    <p:extLst>
      <p:ext uri="{BB962C8B-B14F-4D97-AF65-F5344CB8AC3E}">
        <p14:creationId xmlns:p14="http://schemas.microsoft.com/office/powerpoint/2010/main" val="310501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olor - Blue">
    <p:bg>
      <p:bgPr>
        <a:solidFill>
          <a:srgbClr val="0957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CA7359-FAB7-D243-BAF3-21C7C7131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59"/>
          <a:stretch/>
        </p:blipFill>
        <p:spPr>
          <a:xfrm>
            <a:off x="0" y="0"/>
            <a:ext cx="11940988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7" name="Text Placeholder 21" title="Section Description">
            <a:extLst>
              <a:ext uri="{FF2B5EF4-FFF2-40B4-BE49-F238E27FC236}">
                <a16:creationId xmlns="" xmlns:a16="http://schemas.microsoft.com/office/drawing/2014/main" id="{C81F21F5-DB24-CC4B-A613-FD7A454E79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556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olor - Violet">
    <p:bg>
      <p:bgPr>
        <a:solidFill>
          <a:srgbClr val="6244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CA7359-FAB7-D243-BAF3-21C7C7131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59"/>
          <a:stretch/>
        </p:blipFill>
        <p:spPr>
          <a:xfrm>
            <a:off x="0" y="0"/>
            <a:ext cx="11940988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" name="Text Placeholder 21" title="Section Description">
            <a:extLst>
              <a:ext uri="{FF2B5EF4-FFF2-40B4-BE49-F238E27FC236}">
                <a16:creationId xmlns="" xmlns:a16="http://schemas.microsoft.com/office/drawing/2014/main" id="{6ADCFBEC-2899-9C47-934B-AF179C0AA8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  <p:sp>
        <p:nvSpPr>
          <p:cNvPr id="10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18AC8623-BD56-3F4F-9A04-5004D9F374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60583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ustom Image - Purp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54AF190-CD09-D14C-898A-7E53BF7BBE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071002B-1CF4-394C-9B15-0D45F845B2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75"/>
          <a:stretch/>
        </p:blipFill>
        <p:spPr>
          <a:xfrm>
            <a:off x="0" y="0"/>
            <a:ext cx="119634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rgbClr val="8702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rgbClr val="8702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6E47CA0-70B7-4B48-82BD-FC8DC5F2BEFA}"/>
              </a:ext>
            </a:extLst>
          </p:cNvPr>
          <p:cNvSpPr txBox="1"/>
          <p:nvPr userDrawn="1"/>
        </p:nvSpPr>
        <p:spPr>
          <a:xfrm>
            <a:off x="-5498166" y="5079946"/>
            <a:ext cx="5292360" cy="1778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90000" rIns="90000" bIns="90000" rtlCol="0">
            <a:noAutofit/>
          </a:bodyPr>
          <a:lstStyle/>
          <a:p>
            <a:r>
              <a:rPr lang="en-US" sz="1400" b="1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change your background image: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Right click to select “Format Background”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Go to “Fill”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“Picture or texture 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Click Insert from “File” and you can select your own picture</a:t>
            </a:r>
          </a:p>
        </p:txBody>
      </p:sp>
      <p:sp>
        <p:nvSpPr>
          <p:cNvPr id="37" name="Text Placeholder 21" title="Section Description">
            <a:extLst>
              <a:ext uri="{FF2B5EF4-FFF2-40B4-BE49-F238E27FC236}">
                <a16:creationId xmlns="" xmlns:a16="http://schemas.microsoft.com/office/drawing/2014/main" id="{8328B5F2-95C1-C845-AC35-A361055701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</p:spTree>
    <p:extLst>
      <p:ext uri="{BB962C8B-B14F-4D97-AF65-F5344CB8AC3E}">
        <p14:creationId xmlns:p14="http://schemas.microsoft.com/office/powerpoint/2010/main" val="408709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ustom Image - Oran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A4BBB5B-FCD2-7545-A4F9-4BB8E5C6B4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D62B775-DB2D-5842-81EE-6F1FA73044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rgbClr val="E3520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rgbClr val="E3520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10" name="Text Placeholder 21" title="Section Description">
            <a:extLst>
              <a:ext uri="{FF2B5EF4-FFF2-40B4-BE49-F238E27FC236}">
                <a16:creationId xmlns="" xmlns:a16="http://schemas.microsoft.com/office/drawing/2014/main" id="{DA63F322-FDED-074B-AC27-39D00AEDA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2FEE4D-2478-AF4C-91DD-7A01B72C4A8E}"/>
              </a:ext>
            </a:extLst>
          </p:cNvPr>
          <p:cNvSpPr txBox="1"/>
          <p:nvPr userDrawn="1"/>
        </p:nvSpPr>
        <p:spPr>
          <a:xfrm>
            <a:off x="-5498166" y="5079946"/>
            <a:ext cx="5292360" cy="1778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90000" rIns="90000" bIns="90000" rtlCol="0">
            <a:noAutofit/>
          </a:bodyPr>
          <a:lstStyle/>
          <a:p>
            <a:r>
              <a:rPr lang="en-US" sz="1400" b="1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change your background image: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Right click to select “Format Background”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Go to “Fill”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“Picture or texture 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Click Insert from “File” and you can select your own picture</a:t>
            </a:r>
          </a:p>
        </p:txBody>
      </p:sp>
    </p:spTree>
    <p:extLst>
      <p:ext uri="{BB962C8B-B14F-4D97-AF65-F5344CB8AC3E}">
        <p14:creationId xmlns:p14="http://schemas.microsoft.com/office/powerpoint/2010/main" val="4283546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ustom Image - Yell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80E72A4-2D41-4043-B740-6BE1F3FAB1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C8A2088-F84A-4643-B8FF-269B0345BA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rgbClr val="F1C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rgbClr val="F1C4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8" name="Text Placeholder 21" title="Section Description">
            <a:extLst>
              <a:ext uri="{FF2B5EF4-FFF2-40B4-BE49-F238E27FC236}">
                <a16:creationId xmlns="" xmlns:a16="http://schemas.microsoft.com/office/drawing/2014/main" id="{97838E45-EF5A-594F-8F77-95916D7CC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B7A21D-CDFA-5141-9309-86000D59BAD3}"/>
              </a:ext>
            </a:extLst>
          </p:cNvPr>
          <p:cNvSpPr txBox="1"/>
          <p:nvPr userDrawn="1"/>
        </p:nvSpPr>
        <p:spPr>
          <a:xfrm>
            <a:off x="-5498166" y="5079946"/>
            <a:ext cx="5292360" cy="1778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90000" rIns="90000" bIns="90000" rtlCol="0">
            <a:noAutofit/>
          </a:bodyPr>
          <a:lstStyle/>
          <a:p>
            <a:r>
              <a:rPr lang="en-US" sz="1400" b="1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change your background image: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Right click to select “Format Background”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Go to “Fill”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“Picture or texture 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Click Insert from “File” and you can select your own picture</a:t>
            </a:r>
          </a:p>
        </p:txBody>
      </p:sp>
    </p:spTree>
    <p:extLst>
      <p:ext uri="{BB962C8B-B14F-4D97-AF65-F5344CB8AC3E}">
        <p14:creationId xmlns:p14="http://schemas.microsoft.com/office/powerpoint/2010/main" val="214825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ustom Image - Lim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9DE0663-16C4-DF4B-8D5B-4EF992D693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B711DFD-402C-8043-B940-3795328B0B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rgbClr val="64A70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rgbClr val="64A70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8" name="Text Placeholder 21" title="Section Description">
            <a:extLst>
              <a:ext uri="{FF2B5EF4-FFF2-40B4-BE49-F238E27FC236}">
                <a16:creationId xmlns="" xmlns:a16="http://schemas.microsoft.com/office/drawing/2014/main" id="{A7CAC943-0A42-F442-AA23-30D26498EF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ADF49C-9A5C-3247-AC78-863F813A8093}"/>
              </a:ext>
            </a:extLst>
          </p:cNvPr>
          <p:cNvSpPr txBox="1"/>
          <p:nvPr userDrawn="1"/>
        </p:nvSpPr>
        <p:spPr>
          <a:xfrm>
            <a:off x="-5498166" y="5079946"/>
            <a:ext cx="5292360" cy="1778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90000" rIns="90000" bIns="90000" rtlCol="0">
            <a:noAutofit/>
          </a:bodyPr>
          <a:lstStyle/>
          <a:p>
            <a:r>
              <a:rPr lang="en-US" sz="1400" b="1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change your background image: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Right click to select “Format Background”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Go to “Fill”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“Picture or texture 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Click Insert from “File” and you can select your own picture</a:t>
            </a:r>
          </a:p>
        </p:txBody>
      </p:sp>
    </p:spTree>
    <p:extLst>
      <p:ext uri="{BB962C8B-B14F-4D97-AF65-F5344CB8AC3E}">
        <p14:creationId xmlns:p14="http://schemas.microsoft.com/office/powerpoint/2010/main" val="2878129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ustom Image - Gre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BB38381-FAA0-124F-B4C4-7E1A111687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E8DF7C1-C491-E84A-8F38-4C80A1CA52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rgbClr val="00A3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rgbClr val="00A3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8" name="Text Placeholder 21" title="Section Description">
            <a:extLst>
              <a:ext uri="{FF2B5EF4-FFF2-40B4-BE49-F238E27FC236}">
                <a16:creationId xmlns="" xmlns:a16="http://schemas.microsoft.com/office/drawing/2014/main" id="{74F57C40-093C-F543-B058-835D7F715F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7A79B59-F914-D446-A2BA-EF4CAEBAEE48}"/>
              </a:ext>
            </a:extLst>
          </p:cNvPr>
          <p:cNvSpPr txBox="1"/>
          <p:nvPr userDrawn="1"/>
        </p:nvSpPr>
        <p:spPr>
          <a:xfrm>
            <a:off x="-5498166" y="5079946"/>
            <a:ext cx="5292360" cy="1778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90000" rIns="90000" bIns="90000" rtlCol="0">
            <a:noAutofit/>
          </a:bodyPr>
          <a:lstStyle/>
          <a:p>
            <a:r>
              <a:rPr lang="en-US" sz="1400" b="1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change your background image: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Right click to select “Format Background”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Go to “Fill”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“Picture or texture 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Click Insert from “File” and you can select your own picture</a:t>
            </a:r>
          </a:p>
        </p:txBody>
      </p:sp>
    </p:spTree>
    <p:extLst>
      <p:ext uri="{BB962C8B-B14F-4D97-AF65-F5344CB8AC3E}">
        <p14:creationId xmlns:p14="http://schemas.microsoft.com/office/powerpoint/2010/main" val="675663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ustom Image - Cya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11DF6AA-5BD5-9943-A967-C02C7425C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34DB8A8-5664-7449-A189-598FFA001D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rgbClr val="00A3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rgbClr val="00A3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8" name="Text Placeholder 21" title="Section Description">
            <a:extLst>
              <a:ext uri="{FF2B5EF4-FFF2-40B4-BE49-F238E27FC236}">
                <a16:creationId xmlns="" xmlns:a16="http://schemas.microsoft.com/office/drawing/2014/main" id="{2B7F8B90-E912-4843-A2BB-7A06566452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D766F4B-844A-CF40-917A-AC1FF98478D0}"/>
              </a:ext>
            </a:extLst>
          </p:cNvPr>
          <p:cNvSpPr txBox="1"/>
          <p:nvPr userDrawn="1"/>
        </p:nvSpPr>
        <p:spPr>
          <a:xfrm>
            <a:off x="-5498166" y="5079946"/>
            <a:ext cx="5292360" cy="1778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90000" rIns="90000" bIns="90000" rtlCol="0">
            <a:noAutofit/>
          </a:bodyPr>
          <a:lstStyle/>
          <a:p>
            <a:r>
              <a:rPr lang="en-US" sz="1400" b="1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change your background image: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Right click to select “Format Background”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Go to “Fill”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“Picture or texture 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Click Insert from “File” and you can select your own picture</a:t>
            </a:r>
          </a:p>
        </p:txBody>
      </p:sp>
    </p:spTree>
    <p:extLst>
      <p:ext uri="{BB962C8B-B14F-4D97-AF65-F5344CB8AC3E}">
        <p14:creationId xmlns:p14="http://schemas.microsoft.com/office/powerpoint/2010/main" val="77716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7D8654B-F30B-1F46-ACE1-4B3F4787B4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5138" y="5588002"/>
            <a:ext cx="5080000" cy="358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="" xmlns:a16="http://schemas.microsoft.com/office/drawing/2014/main" id="{31EFB72A-6998-9B48-9EFC-57DE8F0B36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138" y="1905001"/>
            <a:ext cx="8418562" cy="7410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43466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ustom Image - Blu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EDF93B-928C-034F-BC00-1C0D9E170D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A1CC4C-52D2-CB4A-8AF0-26D9FFB892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rgbClr val="095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rgbClr val="095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8" name="Text Placeholder 21" title="Section Description">
            <a:extLst>
              <a:ext uri="{FF2B5EF4-FFF2-40B4-BE49-F238E27FC236}">
                <a16:creationId xmlns="" xmlns:a16="http://schemas.microsoft.com/office/drawing/2014/main" id="{1F99B49C-4660-6342-8B06-9A20FC3252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289C0F-D648-974F-93C1-3C25AD38FAF4}"/>
              </a:ext>
            </a:extLst>
          </p:cNvPr>
          <p:cNvSpPr txBox="1"/>
          <p:nvPr userDrawn="1"/>
        </p:nvSpPr>
        <p:spPr>
          <a:xfrm>
            <a:off x="-5498166" y="5079946"/>
            <a:ext cx="5292360" cy="1778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90000" rIns="90000" bIns="90000" rtlCol="0">
            <a:noAutofit/>
          </a:bodyPr>
          <a:lstStyle/>
          <a:p>
            <a:r>
              <a:rPr lang="en-US" sz="1400" b="1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change your background image: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Right click to select “Format Background”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Go to “Fill”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“Picture or texture 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Click Insert from “File” and you can select your own picture</a:t>
            </a:r>
          </a:p>
        </p:txBody>
      </p:sp>
    </p:spTree>
    <p:extLst>
      <p:ext uri="{BB962C8B-B14F-4D97-AF65-F5344CB8AC3E}">
        <p14:creationId xmlns:p14="http://schemas.microsoft.com/office/powerpoint/2010/main" val="4066553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ustom Image - Viole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BE5C2D2-5C81-8041-BA32-7DCBFF477E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BDC861-F00D-6843-AF0F-4681ACCAE4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rgbClr val="6244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rgbClr val="6244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8" name="Text Placeholder 21" title="Section Description">
            <a:extLst>
              <a:ext uri="{FF2B5EF4-FFF2-40B4-BE49-F238E27FC236}">
                <a16:creationId xmlns="" xmlns:a16="http://schemas.microsoft.com/office/drawing/2014/main" id="{0686FECF-38A8-EE48-A486-EF5FC40FF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B0DF7F4-DC13-314C-AB7D-4A88A4C9E15F}"/>
              </a:ext>
            </a:extLst>
          </p:cNvPr>
          <p:cNvSpPr txBox="1"/>
          <p:nvPr userDrawn="1"/>
        </p:nvSpPr>
        <p:spPr>
          <a:xfrm>
            <a:off x="-5498166" y="5079946"/>
            <a:ext cx="5292360" cy="1778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90000" rIns="90000" bIns="90000" rtlCol="0">
            <a:noAutofit/>
          </a:bodyPr>
          <a:lstStyle/>
          <a:p>
            <a:r>
              <a:rPr lang="en-US" sz="1400" b="1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change your background image: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Right click to select “Format Background”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Go to “Fill”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“Picture or texture 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Click Insert from “File” and you can select your own picture</a:t>
            </a:r>
          </a:p>
        </p:txBody>
      </p:sp>
    </p:spTree>
    <p:extLst>
      <p:ext uri="{BB962C8B-B14F-4D97-AF65-F5344CB8AC3E}">
        <p14:creationId xmlns:p14="http://schemas.microsoft.com/office/powerpoint/2010/main" val="244873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e_Title Slide_Custom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E30A63B-FDEF-9545-A6F8-8A612A3F69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DCD4D57-4458-E047-90A3-00B1CADAA9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5138" y="5588002"/>
            <a:ext cx="5080000" cy="358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4091E49-036B-1C4C-9065-A3BB3DA8D57A}"/>
              </a:ext>
            </a:extLst>
          </p:cNvPr>
          <p:cNvSpPr txBox="1"/>
          <p:nvPr userDrawn="1"/>
        </p:nvSpPr>
        <p:spPr>
          <a:xfrm>
            <a:off x="-5498166" y="5079946"/>
            <a:ext cx="5292360" cy="1778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90000" rIns="90000" bIns="90000" rtlCol="0">
            <a:noAutofit/>
          </a:bodyPr>
          <a:lstStyle/>
          <a:p>
            <a:r>
              <a:rPr lang="en-US" sz="1400" b="1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change your background image: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Right click to select “Format Background”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Go to “Fill”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“Picture or texture 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Click Insert from “File” and you can select your own picture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723429B5-F274-DB4C-8E36-E3FA50891F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138" y="1905001"/>
            <a:ext cx="8418562" cy="7410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9451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f_Title Slide_Custom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6629596-3772-BB43-AB98-3F64C9CBF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697D20-8BAA-3E4C-887B-114B29E6F3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5138" y="5588002"/>
            <a:ext cx="5080000" cy="358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C7AEAD4-C8D1-AF4B-B036-23DB06AD5EFE}"/>
              </a:ext>
            </a:extLst>
          </p:cNvPr>
          <p:cNvSpPr txBox="1"/>
          <p:nvPr userDrawn="1"/>
        </p:nvSpPr>
        <p:spPr>
          <a:xfrm>
            <a:off x="-5498166" y="5079946"/>
            <a:ext cx="5292360" cy="1778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90000" tIns="90000" rIns="90000" bIns="90000" rtlCol="0">
            <a:noAutofit/>
          </a:bodyPr>
          <a:lstStyle/>
          <a:p>
            <a:r>
              <a:rPr lang="en-US" sz="1400" b="1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change your background image: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Right click to select “Format Background”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Go to “Fill”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“Picture or texture fill”</a:t>
            </a:r>
          </a:p>
          <a:p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Click Insert from “File” and you can select your own picture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EE0F4218-70F1-D94B-BCA5-54CA47E99E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138" y="1905001"/>
            <a:ext cx="8418562" cy="7410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486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6DEA8AF-48B4-3044-AAC9-09B828666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93629" y="6227545"/>
            <a:ext cx="385011" cy="428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8D90CB1-28ED-E14A-A814-D09DD83203BB}"/>
              </a:ext>
            </a:extLst>
          </p:cNvPr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FB39D6F7-7364-5042-AA40-2DF56C72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6962"/>
            <a:ext cx="10897565" cy="5083918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25000"/>
              </a:lnSpc>
              <a:defRPr sz="1400">
                <a:solidFill>
                  <a:srgbClr val="585858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1C887C4D-4D8E-5941-88BE-BECE9C947E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8" y="266217"/>
            <a:ext cx="10897566" cy="758577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ts val="2400"/>
              </a:lnSpc>
              <a:defRPr sz="2400">
                <a:solidFill>
                  <a:srgbClr val="D31145"/>
                </a:solidFill>
              </a:defRPr>
            </a:lvl1pPr>
          </a:lstStyle>
          <a:p>
            <a:pPr lvl="0"/>
            <a:r>
              <a:rPr lang="en-US" dirty="0"/>
              <a:t>Content Title</a:t>
            </a:r>
            <a:br>
              <a:rPr lang="en-US" dirty="0"/>
            </a:br>
            <a:r>
              <a:rPr lang="en-US" dirty="0"/>
              <a:t>Divider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B89D574-0DC7-D24A-A878-081E980D7EB2}"/>
              </a:ext>
            </a:extLst>
          </p:cNvPr>
          <p:cNvCxnSpPr>
            <a:cxnSpLocks/>
          </p:cNvCxnSpPr>
          <p:nvPr userDrawn="1"/>
        </p:nvCxnSpPr>
        <p:spPr>
          <a:xfrm>
            <a:off x="0" y="6435524"/>
            <a:ext cx="11354764" cy="0"/>
          </a:xfrm>
          <a:prstGeom prst="line">
            <a:avLst/>
          </a:prstGeom>
          <a:ln w="12700">
            <a:solidFill>
              <a:srgbClr val="5858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8D70E18-B604-8342-97F2-BD443AA442D6}"/>
              </a:ext>
            </a:extLst>
          </p:cNvPr>
          <p:cNvSpPr txBox="1"/>
          <p:nvPr userDrawn="1"/>
        </p:nvSpPr>
        <p:spPr>
          <a:xfrm>
            <a:off x="7425807" y="6508516"/>
            <a:ext cx="39457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6FE44530-26CC-4F42-A475-9489E3A0E8D7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dirty="0" err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201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olor - Purple">
    <p:bg>
      <p:bgPr>
        <a:solidFill>
          <a:srgbClr val="870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CA7359-FAB7-D243-BAF3-21C7C7131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728"/>
          <a:stretch/>
        </p:blipFill>
        <p:spPr>
          <a:xfrm>
            <a:off x="0" y="0"/>
            <a:ext cx="11981329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22" name="Text Placeholder 21" title="Section Description">
            <a:extLst>
              <a:ext uri="{FF2B5EF4-FFF2-40B4-BE49-F238E27FC236}">
                <a16:creationId xmlns="" xmlns:a16="http://schemas.microsoft.com/office/drawing/2014/main" id="{607B56EE-ACA2-374F-9101-5C4D6A9545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</p:spTree>
    <p:extLst>
      <p:ext uri="{BB962C8B-B14F-4D97-AF65-F5344CB8AC3E}">
        <p14:creationId xmlns:p14="http://schemas.microsoft.com/office/powerpoint/2010/main" val="236271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olor - Orange">
    <p:bg>
      <p:bgPr>
        <a:solidFill>
          <a:srgbClr val="E352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CA7359-FAB7-D243-BAF3-21C7C7131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59"/>
          <a:stretch/>
        </p:blipFill>
        <p:spPr>
          <a:xfrm>
            <a:off x="0" y="0"/>
            <a:ext cx="11940988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7" name="Text Placeholder 21" title="Section Description">
            <a:extLst>
              <a:ext uri="{FF2B5EF4-FFF2-40B4-BE49-F238E27FC236}">
                <a16:creationId xmlns="" xmlns:a16="http://schemas.microsoft.com/office/drawing/2014/main" id="{D6C596FC-EC0E-584B-A729-D971CC1292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</p:spTree>
    <p:extLst>
      <p:ext uri="{BB962C8B-B14F-4D97-AF65-F5344CB8AC3E}">
        <p14:creationId xmlns:p14="http://schemas.microsoft.com/office/powerpoint/2010/main" val="209075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olor - Yellow">
    <p:bg>
      <p:bgPr>
        <a:solidFill>
          <a:srgbClr val="F1C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CA7359-FAB7-D243-BAF3-21C7C7131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59"/>
          <a:stretch/>
        </p:blipFill>
        <p:spPr>
          <a:xfrm>
            <a:off x="0" y="0"/>
            <a:ext cx="11940988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7" name="Text Placeholder 21" title="Section Description">
            <a:extLst>
              <a:ext uri="{FF2B5EF4-FFF2-40B4-BE49-F238E27FC236}">
                <a16:creationId xmlns="" xmlns:a16="http://schemas.microsoft.com/office/drawing/2014/main" id="{DF0F573E-BBA6-5442-B99F-B9A5251AEF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</p:spTree>
    <p:extLst>
      <p:ext uri="{BB962C8B-B14F-4D97-AF65-F5344CB8AC3E}">
        <p14:creationId xmlns:p14="http://schemas.microsoft.com/office/powerpoint/2010/main" val="8669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Color - Lime">
    <p:bg>
      <p:bgPr>
        <a:solidFill>
          <a:srgbClr val="64A7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CA7359-FAB7-D243-BAF3-21C7C7131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59"/>
          <a:stretch/>
        </p:blipFill>
        <p:spPr>
          <a:xfrm>
            <a:off x="0" y="0"/>
            <a:ext cx="11940988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59508" y="6493172"/>
            <a:ext cx="66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15" name="Text Placeholder 14" descr="Number of Chapter&#10;" title="01">
            <a:extLst>
              <a:ext uri="{FF2B5EF4-FFF2-40B4-BE49-F238E27FC236}">
                <a16:creationId xmlns="" xmlns:a16="http://schemas.microsoft.com/office/drawing/2014/main" id="{D70DF96B-1B5E-574B-92D3-91D8DC96D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76564" y="1943861"/>
            <a:ext cx="4187472" cy="35985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r">
              <a:buNone/>
              <a:defRPr sz="22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17" descr="Title of Section Divider" title="Title of Section Divider">
            <a:extLst>
              <a:ext uri="{FF2B5EF4-FFF2-40B4-BE49-F238E27FC236}">
                <a16:creationId xmlns="" xmlns:a16="http://schemas.microsoft.com/office/drawing/2014/main" id="{D498A091-36CE-6E49-8044-C6DDD9552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189" y="1943363"/>
            <a:ext cx="7708727" cy="9208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Section Divider</a:t>
            </a:r>
          </a:p>
        </p:txBody>
      </p:sp>
      <p:sp>
        <p:nvSpPr>
          <p:cNvPr id="7" name="Text Placeholder 21" title="Section Description">
            <a:extLst>
              <a:ext uri="{FF2B5EF4-FFF2-40B4-BE49-F238E27FC236}">
                <a16:creationId xmlns="" xmlns:a16="http://schemas.microsoft.com/office/drawing/2014/main" id="{251E3C0A-E4FE-A946-A39F-986F9201B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189" y="2864225"/>
            <a:ext cx="7708727" cy="22157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ts val="2200"/>
              </a:lnSpc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Chapter Description</a:t>
            </a:r>
          </a:p>
        </p:txBody>
      </p:sp>
    </p:spTree>
    <p:extLst>
      <p:ext uri="{BB962C8B-B14F-4D97-AF65-F5344CB8AC3E}">
        <p14:creationId xmlns:p14="http://schemas.microsoft.com/office/powerpoint/2010/main" val="412563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993DA5A-B75D-5947-95CC-A9040B326F73}"/>
              </a:ext>
            </a:extLst>
          </p:cNvPr>
          <p:cNvGrpSpPr/>
          <p:nvPr userDrawn="1"/>
        </p:nvGrpSpPr>
        <p:grpSpPr>
          <a:xfrm>
            <a:off x="-1979273" y="0"/>
            <a:ext cx="1780573" cy="3386798"/>
            <a:chOff x="-1979273" y="0"/>
            <a:chExt cx="1780573" cy="3386798"/>
          </a:xfrm>
        </p:grpSpPr>
        <p:sp>
          <p:nvSpPr>
            <p:cNvPr id="3" name="Rectangle 7">
              <a:extLst>
                <a:ext uri="{FF2B5EF4-FFF2-40B4-BE49-F238E27FC236}">
                  <a16:creationId xmlns="" xmlns:a16="http://schemas.microsoft.com/office/drawing/2014/main" id="{96461F64-0553-2844-8572-34772FBEA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1722700" y="0"/>
              <a:ext cx="1524000" cy="914400"/>
            </a:xfrm>
            <a:prstGeom prst="rect">
              <a:avLst/>
            </a:prstGeom>
            <a:solidFill>
              <a:srgbClr val="D3114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400" b="1" spc="-100" baseline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AIA RED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400" spc="-100" baseline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R211 G17 B69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FCEBEF16-F6E0-5747-83BE-86A33CAAB091}"/>
                </a:ext>
              </a:extLst>
            </p:cNvPr>
            <p:cNvGrpSpPr/>
            <p:nvPr userDrawn="1"/>
          </p:nvGrpSpPr>
          <p:grpSpPr>
            <a:xfrm>
              <a:off x="-1722700" y="990600"/>
              <a:ext cx="1524000" cy="2381247"/>
              <a:chOff x="-1676400" y="685800"/>
              <a:chExt cx="1524000" cy="2285999"/>
            </a:xfrm>
          </p:grpSpPr>
          <p:sp>
            <p:nvSpPr>
              <p:cNvPr id="6" name="Rectangle 9">
                <a:extLst>
                  <a:ext uri="{FF2B5EF4-FFF2-40B4-BE49-F238E27FC236}">
                    <a16:creationId xmlns="" xmlns:a16="http://schemas.microsoft.com/office/drawing/2014/main" id="{1962D269-DB81-1640-8498-C629D201D3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1676400" y="685800"/>
                <a:ext cx="1524000" cy="4572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BLACK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 G0 B0</a:t>
                </a:r>
              </a:p>
            </p:txBody>
          </p:sp>
          <p:sp>
            <p:nvSpPr>
              <p:cNvPr id="7" name="Rectangle 9">
                <a:extLst>
                  <a:ext uri="{FF2B5EF4-FFF2-40B4-BE49-F238E27FC236}">
                    <a16:creationId xmlns="" xmlns:a16="http://schemas.microsoft.com/office/drawing/2014/main" id="{153B1556-2EA7-6443-B7D1-1440655578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1676400" y="1143000"/>
                <a:ext cx="1524000" cy="457200"/>
              </a:xfrm>
              <a:prstGeom prst="rect">
                <a:avLst/>
              </a:prstGeom>
              <a:solidFill>
                <a:srgbClr val="46474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K80 GREY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R88 G88 B88</a:t>
                </a:r>
              </a:p>
            </p:txBody>
          </p:sp>
          <p:sp>
            <p:nvSpPr>
              <p:cNvPr id="8" name="Rectangle 9">
                <a:extLst>
                  <a:ext uri="{FF2B5EF4-FFF2-40B4-BE49-F238E27FC236}">
                    <a16:creationId xmlns="" xmlns:a16="http://schemas.microsoft.com/office/drawing/2014/main" id="{93D5D3B0-07E3-4C4A-A54A-0E84481D1FD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1676400" y="1600200"/>
                <a:ext cx="1524000" cy="457200"/>
              </a:xfrm>
              <a:prstGeom prst="rect">
                <a:avLst/>
              </a:prstGeom>
              <a:solidFill>
                <a:srgbClr val="878787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K60 GREY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R135 G135 B135</a:t>
                </a: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="" xmlns:a16="http://schemas.microsoft.com/office/drawing/2014/main" id="{238E0E97-51CD-044A-9AD6-228657A5BB7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1676400" y="2057400"/>
                <a:ext cx="1524000" cy="457200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K40 GREY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R180 G180 B180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B7563E8C-D255-EF47-AD1C-CD734ACE1C7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1676400" y="2514599"/>
                <a:ext cx="1524000" cy="457200"/>
              </a:xfrm>
              <a:prstGeom prst="rect">
                <a:avLst/>
              </a:prstGeom>
              <a:solidFill>
                <a:srgbClr val="DADAD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spc="-100" baseline="0" dirty="0">
                    <a:solidFill>
                      <a:srgbClr val="58585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K20 GREY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R218 G218 B218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2B237582-8291-8A4B-B38B-582CEC8C15A3}"/>
                </a:ext>
              </a:extLst>
            </p:cNvPr>
            <p:cNvSpPr txBox="1"/>
            <p:nvPr userDrawn="1"/>
          </p:nvSpPr>
          <p:spPr>
            <a:xfrm>
              <a:off x="-1979273" y="1"/>
              <a:ext cx="256573" cy="3386797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b="1" i="0" dirty="0">
                  <a:solidFill>
                    <a:srgbClr val="5858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 COLOURS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E42899CD-9C97-F545-BE35-570273635CAF}"/>
              </a:ext>
            </a:extLst>
          </p:cNvPr>
          <p:cNvGrpSpPr/>
          <p:nvPr userDrawn="1"/>
        </p:nvGrpSpPr>
        <p:grpSpPr>
          <a:xfrm>
            <a:off x="-5767740" y="0"/>
            <a:ext cx="3465264" cy="3943349"/>
            <a:chOff x="-5767740" y="0"/>
            <a:chExt cx="3465264" cy="3943349"/>
          </a:xfrm>
        </p:grpSpPr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92887F9A-77C1-914C-82AF-DD8E5A120D5D}"/>
                </a:ext>
              </a:extLst>
            </p:cNvPr>
            <p:cNvGrpSpPr/>
            <p:nvPr userDrawn="1"/>
          </p:nvGrpSpPr>
          <p:grpSpPr>
            <a:xfrm>
              <a:off x="-5490741" y="0"/>
              <a:ext cx="1548000" cy="914399"/>
              <a:chOff x="-5490741" y="0"/>
              <a:chExt cx="1548000" cy="914399"/>
            </a:xfrm>
          </p:grpSpPr>
          <p:sp>
            <p:nvSpPr>
              <p:cNvPr id="49" name="Rectangle 18">
                <a:extLst>
                  <a:ext uri="{FF2B5EF4-FFF2-40B4-BE49-F238E27FC236}">
                    <a16:creationId xmlns="" xmlns:a16="http://schemas.microsoft.com/office/drawing/2014/main" id="{70E5D9A3-0CAD-8346-9CD9-6E70297384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87027B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PURPLE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R248 G152 B32</a:t>
                </a:r>
              </a:p>
            </p:txBody>
          </p:sp>
          <p:sp>
            <p:nvSpPr>
              <p:cNvPr id="50" name="Rectangle 19">
                <a:extLst>
                  <a:ext uri="{FF2B5EF4-FFF2-40B4-BE49-F238E27FC236}">
                    <a16:creationId xmlns="" xmlns:a16="http://schemas.microsoft.com/office/drawing/2014/main" id="{0C7471DA-BFA1-1641-84A8-D694360839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87027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51" name="Rectangle 20">
                <a:extLst>
                  <a:ext uri="{FF2B5EF4-FFF2-40B4-BE49-F238E27FC236}">
                    <a16:creationId xmlns="" xmlns:a16="http://schemas.microsoft.com/office/drawing/2014/main" id="{64D947EE-A141-6F4B-81A0-DA23A84EC8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87027B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53" name="Rectangle 22">
                <a:extLst>
                  <a:ext uri="{FF2B5EF4-FFF2-40B4-BE49-F238E27FC236}">
                    <a16:creationId xmlns="" xmlns:a16="http://schemas.microsoft.com/office/drawing/2014/main" id="{866D182C-1961-4645-BDF5-4D0D594BE9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87027B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FD917D9-6011-1C43-8E0A-CC42D9642373}"/>
                </a:ext>
              </a:extLst>
            </p:cNvPr>
            <p:cNvSpPr txBox="1"/>
            <p:nvPr userDrawn="1"/>
          </p:nvSpPr>
          <p:spPr>
            <a:xfrm rot="16200000">
              <a:off x="-7069565" y="1316777"/>
              <a:ext cx="2880647" cy="276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b="1" i="0" dirty="0">
                  <a:solidFill>
                    <a:srgbClr val="5858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SUPPORTING COLOURS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AF52DC75-0BA4-4144-99DC-9E542AC0392D}"/>
                </a:ext>
              </a:extLst>
            </p:cNvPr>
            <p:cNvGrpSpPr/>
            <p:nvPr userDrawn="1"/>
          </p:nvGrpSpPr>
          <p:grpSpPr>
            <a:xfrm>
              <a:off x="-5490741" y="1009650"/>
              <a:ext cx="1548000" cy="914399"/>
              <a:chOff x="-5490741" y="0"/>
              <a:chExt cx="1548000" cy="914399"/>
            </a:xfrm>
          </p:grpSpPr>
          <p:sp>
            <p:nvSpPr>
              <p:cNvPr id="56" name="Rectangle 18">
                <a:extLst>
                  <a:ext uri="{FF2B5EF4-FFF2-40B4-BE49-F238E27FC236}">
                    <a16:creationId xmlns="" xmlns:a16="http://schemas.microsoft.com/office/drawing/2014/main" id="{00FA6FED-122F-4043-B135-5F0F253B44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E352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ORANGE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R227 G82 B5</a:t>
                </a:r>
              </a:p>
            </p:txBody>
          </p:sp>
          <p:sp>
            <p:nvSpPr>
              <p:cNvPr id="57" name="Rectangle 19">
                <a:extLst>
                  <a:ext uri="{FF2B5EF4-FFF2-40B4-BE49-F238E27FC236}">
                    <a16:creationId xmlns="" xmlns:a16="http://schemas.microsoft.com/office/drawing/2014/main" id="{0CD77A76-3156-5240-9DDE-0A377976F3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E35205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58" name="Rectangle 20">
                <a:extLst>
                  <a:ext uri="{FF2B5EF4-FFF2-40B4-BE49-F238E27FC236}">
                    <a16:creationId xmlns="" xmlns:a16="http://schemas.microsoft.com/office/drawing/2014/main" id="{E2FF07E4-E93D-D942-A054-7F4111903FB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E35205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59" name="Rectangle 22">
                <a:extLst>
                  <a:ext uri="{FF2B5EF4-FFF2-40B4-BE49-F238E27FC236}">
                    <a16:creationId xmlns="" xmlns:a16="http://schemas.microsoft.com/office/drawing/2014/main" id="{B990FE46-253E-6F4B-ACE7-A5904B5094C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E35205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1FB4CF41-1929-A942-BC73-7EC417475E7D}"/>
                </a:ext>
              </a:extLst>
            </p:cNvPr>
            <p:cNvGrpSpPr/>
            <p:nvPr userDrawn="1"/>
          </p:nvGrpSpPr>
          <p:grpSpPr>
            <a:xfrm>
              <a:off x="-5490741" y="2019300"/>
              <a:ext cx="1548000" cy="914399"/>
              <a:chOff x="-5490741" y="0"/>
              <a:chExt cx="1548000" cy="914399"/>
            </a:xfrm>
          </p:grpSpPr>
          <p:sp>
            <p:nvSpPr>
              <p:cNvPr id="61" name="Rectangle 18">
                <a:extLst>
                  <a:ext uri="{FF2B5EF4-FFF2-40B4-BE49-F238E27FC236}">
                    <a16:creationId xmlns="" xmlns:a16="http://schemas.microsoft.com/office/drawing/2014/main" id="{80321491-A990-3541-BCE8-982CC164C2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F1C4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YELLOW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R241 G196 B0</a:t>
                </a:r>
              </a:p>
            </p:txBody>
          </p:sp>
          <p:sp>
            <p:nvSpPr>
              <p:cNvPr id="62" name="Rectangle 19">
                <a:extLst>
                  <a:ext uri="{FF2B5EF4-FFF2-40B4-BE49-F238E27FC236}">
                    <a16:creationId xmlns="" xmlns:a16="http://schemas.microsoft.com/office/drawing/2014/main" id="{E16214E5-05BC-CC47-A4B9-44B1DFE65A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F1C400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63" name="Rectangle 20">
                <a:extLst>
                  <a:ext uri="{FF2B5EF4-FFF2-40B4-BE49-F238E27FC236}">
                    <a16:creationId xmlns="" xmlns:a16="http://schemas.microsoft.com/office/drawing/2014/main" id="{D523C1B6-D858-7A47-A190-991C48260C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F1C4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="" xmlns:a16="http://schemas.microsoft.com/office/drawing/2014/main" id="{CAD57CBF-5919-4A42-BD91-E09DAE2E0A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F1C400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0F01F12D-B01D-A549-899E-300867DAF601}"/>
                </a:ext>
              </a:extLst>
            </p:cNvPr>
            <p:cNvGrpSpPr/>
            <p:nvPr userDrawn="1"/>
          </p:nvGrpSpPr>
          <p:grpSpPr>
            <a:xfrm>
              <a:off x="-5490741" y="3028950"/>
              <a:ext cx="1548000" cy="914399"/>
              <a:chOff x="-5490741" y="0"/>
              <a:chExt cx="1548000" cy="914399"/>
            </a:xfrm>
          </p:grpSpPr>
          <p:sp>
            <p:nvSpPr>
              <p:cNvPr id="66" name="Rectangle 18">
                <a:extLst>
                  <a:ext uri="{FF2B5EF4-FFF2-40B4-BE49-F238E27FC236}">
                    <a16:creationId xmlns="" xmlns:a16="http://schemas.microsoft.com/office/drawing/2014/main" id="{823A118D-A72C-6542-B7ED-13DFEEFF0C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64A70B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LIME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R100 G167 B11</a:t>
                </a:r>
              </a:p>
            </p:txBody>
          </p:sp>
          <p:sp>
            <p:nvSpPr>
              <p:cNvPr id="67" name="Rectangle 19">
                <a:extLst>
                  <a:ext uri="{FF2B5EF4-FFF2-40B4-BE49-F238E27FC236}">
                    <a16:creationId xmlns="" xmlns:a16="http://schemas.microsoft.com/office/drawing/2014/main" id="{3FD3B294-19A6-3440-BCCC-734D945D5A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64A70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68" name="Rectangle 20">
                <a:extLst>
                  <a:ext uri="{FF2B5EF4-FFF2-40B4-BE49-F238E27FC236}">
                    <a16:creationId xmlns="" xmlns:a16="http://schemas.microsoft.com/office/drawing/2014/main" id="{1B1A2A0D-CF81-0549-95BA-E173A298EE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64A70B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69" name="Rectangle 22">
                <a:extLst>
                  <a:ext uri="{FF2B5EF4-FFF2-40B4-BE49-F238E27FC236}">
                    <a16:creationId xmlns="" xmlns:a16="http://schemas.microsoft.com/office/drawing/2014/main" id="{AAD385B7-AC9C-534F-A70D-01BAA33312F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64A70B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4C2B2E67-5566-B445-A4A4-5D3FB0F6B035}"/>
                </a:ext>
              </a:extLst>
            </p:cNvPr>
            <p:cNvGrpSpPr/>
            <p:nvPr userDrawn="1"/>
          </p:nvGrpSpPr>
          <p:grpSpPr>
            <a:xfrm>
              <a:off x="-3850476" y="0"/>
              <a:ext cx="1548000" cy="914399"/>
              <a:chOff x="-5490741" y="0"/>
              <a:chExt cx="1548000" cy="914399"/>
            </a:xfrm>
          </p:grpSpPr>
          <p:sp>
            <p:nvSpPr>
              <p:cNvPr id="71" name="Rectangle 18">
                <a:extLst>
                  <a:ext uri="{FF2B5EF4-FFF2-40B4-BE49-F238E27FC236}">
                    <a16:creationId xmlns="" xmlns:a16="http://schemas.microsoft.com/office/drawing/2014/main" id="{1703C164-02FE-E04F-8086-708A63EDA2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00A3A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GREEN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 G163 B173</a:t>
                </a:r>
              </a:p>
            </p:txBody>
          </p:sp>
          <p:sp>
            <p:nvSpPr>
              <p:cNvPr id="72" name="Rectangle 19">
                <a:extLst>
                  <a:ext uri="{FF2B5EF4-FFF2-40B4-BE49-F238E27FC236}">
                    <a16:creationId xmlns="" xmlns:a16="http://schemas.microsoft.com/office/drawing/2014/main" id="{25EAF57E-4563-3244-9340-D9237B9E13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00A3AD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="" xmlns:a16="http://schemas.microsoft.com/office/drawing/2014/main" id="{691E7498-DC1F-5246-B95C-2CBC775861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00A3AD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74" name="Rectangle 22">
                <a:extLst>
                  <a:ext uri="{FF2B5EF4-FFF2-40B4-BE49-F238E27FC236}">
                    <a16:creationId xmlns="" xmlns:a16="http://schemas.microsoft.com/office/drawing/2014/main" id="{94C5EE83-09C0-F64A-90B8-904936661F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00A3AD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519AB0B1-93C0-7B49-B9C4-74D49DF8090C}"/>
                </a:ext>
              </a:extLst>
            </p:cNvPr>
            <p:cNvGrpSpPr/>
            <p:nvPr userDrawn="1"/>
          </p:nvGrpSpPr>
          <p:grpSpPr>
            <a:xfrm>
              <a:off x="-3850476" y="1009650"/>
              <a:ext cx="1548000" cy="914399"/>
              <a:chOff x="-5490741" y="0"/>
              <a:chExt cx="1548000" cy="914399"/>
            </a:xfrm>
          </p:grpSpPr>
          <p:sp>
            <p:nvSpPr>
              <p:cNvPr id="76" name="Rectangle 18">
                <a:extLst>
                  <a:ext uri="{FF2B5EF4-FFF2-40B4-BE49-F238E27FC236}">
                    <a16:creationId xmlns="" xmlns:a16="http://schemas.microsoft.com/office/drawing/2014/main" id="{9583E82A-B7FC-444B-85D4-78FF14CDB1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00A3E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CYAN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 G163 B224</a:t>
                </a:r>
              </a:p>
            </p:txBody>
          </p:sp>
          <p:sp>
            <p:nvSpPr>
              <p:cNvPr id="77" name="Rectangle 19">
                <a:extLst>
                  <a:ext uri="{FF2B5EF4-FFF2-40B4-BE49-F238E27FC236}">
                    <a16:creationId xmlns="" xmlns:a16="http://schemas.microsoft.com/office/drawing/2014/main" id="{88F941BE-92FD-7648-9B13-47B7D6007F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00A3E0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78" name="Rectangle 20">
                <a:extLst>
                  <a:ext uri="{FF2B5EF4-FFF2-40B4-BE49-F238E27FC236}">
                    <a16:creationId xmlns="" xmlns:a16="http://schemas.microsoft.com/office/drawing/2014/main" id="{367E1D85-EE19-F541-A89C-208CDAFB30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00A3E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="" xmlns:a16="http://schemas.microsoft.com/office/drawing/2014/main" id="{BE7B36CB-60FE-104B-ADCB-0A0CBFC180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00A3E0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="" xmlns:a16="http://schemas.microsoft.com/office/drawing/2014/main" id="{1024FEBA-54F8-224E-B1C1-87CFBA59F76A}"/>
                </a:ext>
              </a:extLst>
            </p:cNvPr>
            <p:cNvGrpSpPr/>
            <p:nvPr userDrawn="1"/>
          </p:nvGrpSpPr>
          <p:grpSpPr>
            <a:xfrm>
              <a:off x="-3850476" y="2019300"/>
              <a:ext cx="1548000" cy="914399"/>
              <a:chOff x="-5490741" y="0"/>
              <a:chExt cx="1548000" cy="914399"/>
            </a:xfrm>
          </p:grpSpPr>
          <p:sp>
            <p:nvSpPr>
              <p:cNvPr id="81" name="Rectangle 18">
                <a:extLst>
                  <a:ext uri="{FF2B5EF4-FFF2-40B4-BE49-F238E27FC236}">
                    <a16:creationId xmlns="" xmlns:a16="http://schemas.microsoft.com/office/drawing/2014/main" id="{7C4A7609-4032-C342-8F8F-6D575413C47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0957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BLUE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R9 G87 B195</a:t>
                </a:r>
              </a:p>
            </p:txBody>
          </p:sp>
          <p:sp>
            <p:nvSpPr>
              <p:cNvPr id="82" name="Rectangle 19">
                <a:extLst>
                  <a:ext uri="{FF2B5EF4-FFF2-40B4-BE49-F238E27FC236}">
                    <a16:creationId xmlns="" xmlns:a16="http://schemas.microsoft.com/office/drawing/2014/main" id="{B2D2F23B-829F-1146-A899-C5C33B8F8D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0957C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83" name="Rectangle 20">
                <a:extLst>
                  <a:ext uri="{FF2B5EF4-FFF2-40B4-BE49-F238E27FC236}">
                    <a16:creationId xmlns="" xmlns:a16="http://schemas.microsoft.com/office/drawing/2014/main" id="{241478CE-F5A5-1444-AEE7-20B33A3B07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0957C3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84" name="Rectangle 22">
                <a:extLst>
                  <a:ext uri="{FF2B5EF4-FFF2-40B4-BE49-F238E27FC236}">
                    <a16:creationId xmlns="" xmlns:a16="http://schemas.microsoft.com/office/drawing/2014/main" id="{76928A3F-A3DB-2847-9637-92BC504CCA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0957C3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89DFF31C-A375-4E42-A733-0E898CADCAA9}"/>
                </a:ext>
              </a:extLst>
            </p:cNvPr>
            <p:cNvGrpSpPr/>
            <p:nvPr userDrawn="1"/>
          </p:nvGrpSpPr>
          <p:grpSpPr>
            <a:xfrm>
              <a:off x="-3850476" y="3028950"/>
              <a:ext cx="1548000" cy="914399"/>
              <a:chOff x="-5490741" y="0"/>
              <a:chExt cx="1548000" cy="914399"/>
            </a:xfrm>
          </p:grpSpPr>
          <p:sp>
            <p:nvSpPr>
              <p:cNvPr id="86" name="Rectangle 18">
                <a:extLst>
                  <a:ext uri="{FF2B5EF4-FFF2-40B4-BE49-F238E27FC236}">
                    <a16:creationId xmlns="" xmlns:a16="http://schemas.microsoft.com/office/drawing/2014/main" id="{68FFBE17-92FE-0347-901A-F386CE1015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6244BB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VIOLET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R98 G68 B187</a:t>
                </a:r>
              </a:p>
            </p:txBody>
          </p:sp>
          <p:sp>
            <p:nvSpPr>
              <p:cNvPr id="87" name="Rectangle 19">
                <a:extLst>
                  <a:ext uri="{FF2B5EF4-FFF2-40B4-BE49-F238E27FC236}">
                    <a16:creationId xmlns="" xmlns:a16="http://schemas.microsoft.com/office/drawing/2014/main" id="{0849EB1A-BC5D-FB4D-AC07-BCECAD01E27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6244B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88" name="Rectangle 20">
                <a:extLst>
                  <a:ext uri="{FF2B5EF4-FFF2-40B4-BE49-F238E27FC236}">
                    <a16:creationId xmlns="" xmlns:a16="http://schemas.microsoft.com/office/drawing/2014/main" id="{3D68DEFD-99BA-F247-8E59-D070108B30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6244BB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89" name="Rectangle 22">
                <a:extLst>
                  <a:ext uri="{FF2B5EF4-FFF2-40B4-BE49-F238E27FC236}">
                    <a16:creationId xmlns="" xmlns:a16="http://schemas.microsoft.com/office/drawing/2014/main" id="{BD150BAA-53FB-404B-BD6E-221AD65A72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6244BB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419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8" r:id="rId2"/>
    <p:sldLayoutId id="2147483681" r:id="rId3"/>
    <p:sldLayoutId id="2147483682" r:id="rId4"/>
    <p:sldLayoutId id="2147483672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cap="all" normalizeH="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C9EEB1C4-D4B6-8D44-8492-7B0AA5BA6F9E}"/>
              </a:ext>
            </a:extLst>
          </p:cNvPr>
          <p:cNvGrpSpPr/>
          <p:nvPr userDrawn="1"/>
        </p:nvGrpSpPr>
        <p:grpSpPr>
          <a:xfrm>
            <a:off x="-1979273" y="0"/>
            <a:ext cx="1780573" cy="3386798"/>
            <a:chOff x="-1979273" y="0"/>
            <a:chExt cx="1780573" cy="3386798"/>
          </a:xfrm>
        </p:grpSpPr>
        <p:sp>
          <p:nvSpPr>
            <p:cNvPr id="2" name="Rectangle 7">
              <a:extLst>
                <a:ext uri="{FF2B5EF4-FFF2-40B4-BE49-F238E27FC236}">
                  <a16:creationId xmlns="" xmlns:a16="http://schemas.microsoft.com/office/drawing/2014/main" id="{E8380A55-EA2A-5D4C-B636-5E3D0E626E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1722700" y="0"/>
              <a:ext cx="1524000" cy="914400"/>
            </a:xfrm>
            <a:prstGeom prst="rect">
              <a:avLst/>
            </a:prstGeom>
            <a:solidFill>
              <a:srgbClr val="D3114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400" b="1" spc="-100" baseline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AIA RED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400" spc="-100" baseline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R211 G17 B69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F2500D88-848F-784F-94EE-5CFBA6F27F70}"/>
                </a:ext>
              </a:extLst>
            </p:cNvPr>
            <p:cNvGrpSpPr/>
            <p:nvPr userDrawn="1"/>
          </p:nvGrpSpPr>
          <p:grpSpPr>
            <a:xfrm>
              <a:off x="-1722700" y="990600"/>
              <a:ext cx="1524000" cy="2381247"/>
              <a:chOff x="-1676400" y="685800"/>
              <a:chExt cx="1524000" cy="2285999"/>
            </a:xfrm>
          </p:grpSpPr>
          <p:sp>
            <p:nvSpPr>
              <p:cNvPr id="22" name="Rectangle 9">
                <a:extLst>
                  <a:ext uri="{FF2B5EF4-FFF2-40B4-BE49-F238E27FC236}">
                    <a16:creationId xmlns="" xmlns:a16="http://schemas.microsoft.com/office/drawing/2014/main" id="{6A7D995C-81B2-9F41-9764-B4007B8E89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1676400" y="685800"/>
                <a:ext cx="1524000" cy="4572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BLACK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 G0 B0</a:t>
                </a:r>
              </a:p>
            </p:txBody>
          </p:sp>
          <p:sp>
            <p:nvSpPr>
              <p:cNvPr id="23" name="Rectangle 9">
                <a:extLst>
                  <a:ext uri="{FF2B5EF4-FFF2-40B4-BE49-F238E27FC236}">
                    <a16:creationId xmlns="" xmlns:a16="http://schemas.microsoft.com/office/drawing/2014/main" id="{7538B619-63E8-764A-96CF-3107729D3B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1676400" y="1143000"/>
                <a:ext cx="1524000" cy="457200"/>
              </a:xfrm>
              <a:prstGeom prst="rect">
                <a:avLst/>
              </a:prstGeom>
              <a:solidFill>
                <a:srgbClr val="46474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K80 GREY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R88 G88 B88</a:t>
                </a:r>
              </a:p>
            </p:txBody>
          </p:sp>
          <p:sp>
            <p:nvSpPr>
              <p:cNvPr id="24" name="Rectangle 9">
                <a:extLst>
                  <a:ext uri="{FF2B5EF4-FFF2-40B4-BE49-F238E27FC236}">
                    <a16:creationId xmlns="" xmlns:a16="http://schemas.microsoft.com/office/drawing/2014/main" id="{ACAA33DD-DB60-C445-B9E9-F573D14862C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1676400" y="1600200"/>
                <a:ext cx="1524000" cy="457200"/>
              </a:xfrm>
              <a:prstGeom prst="rect">
                <a:avLst/>
              </a:prstGeom>
              <a:solidFill>
                <a:srgbClr val="878787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K60 GREY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R135 G135 B135</a:t>
                </a:r>
              </a:p>
            </p:txBody>
          </p:sp>
          <p:sp>
            <p:nvSpPr>
              <p:cNvPr id="25" name="Rectangle 9">
                <a:extLst>
                  <a:ext uri="{FF2B5EF4-FFF2-40B4-BE49-F238E27FC236}">
                    <a16:creationId xmlns="" xmlns:a16="http://schemas.microsoft.com/office/drawing/2014/main" id="{67A1211B-068D-1C48-A7DD-0439A1E6A3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1676400" y="2057400"/>
                <a:ext cx="1524000" cy="457200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K40 GREY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R180 G180 B180</a:t>
                </a:r>
              </a:p>
            </p:txBody>
          </p:sp>
          <p:sp>
            <p:nvSpPr>
              <p:cNvPr id="27" name="Rectangle 9">
                <a:extLst>
                  <a:ext uri="{FF2B5EF4-FFF2-40B4-BE49-F238E27FC236}">
                    <a16:creationId xmlns="" xmlns:a16="http://schemas.microsoft.com/office/drawing/2014/main" id="{F24D31C0-EF47-E944-AEE8-2BF8743F84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1676400" y="2514599"/>
                <a:ext cx="1524000" cy="457200"/>
              </a:xfrm>
              <a:prstGeom prst="rect">
                <a:avLst/>
              </a:prstGeom>
              <a:solidFill>
                <a:srgbClr val="DADAD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spc="-100" baseline="0" dirty="0">
                    <a:solidFill>
                      <a:srgbClr val="58585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K20 GREY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R218 G218 B218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8A7EDD60-7E82-7F4B-86F6-86468755A82A}"/>
                </a:ext>
              </a:extLst>
            </p:cNvPr>
            <p:cNvSpPr txBox="1"/>
            <p:nvPr userDrawn="1"/>
          </p:nvSpPr>
          <p:spPr>
            <a:xfrm>
              <a:off x="-1979273" y="1"/>
              <a:ext cx="256573" cy="3386797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b="1" i="0" dirty="0">
                  <a:solidFill>
                    <a:srgbClr val="5858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 COLOURS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2B4E15C5-DC4E-E54B-B8B0-512F218990B6}"/>
              </a:ext>
            </a:extLst>
          </p:cNvPr>
          <p:cNvGrpSpPr/>
          <p:nvPr userDrawn="1"/>
        </p:nvGrpSpPr>
        <p:grpSpPr>
          <a:xfrm>
            <a:off x="-5767740" y="0"/>
            <a:ext cx="3465264" cy="3943349"/>
            <a:chOff x="-5767740" y="0"/>
            <a:chExt cx="3465264" cy="3943349"/>
          </a:xfrm>
        </p:grpSpPr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3331ECA3-3335-AB4C-BC2F-99963A6D7BEE}"/>
                </a:ext>
              </a:extLst>
            </p:cNvPr>
            <p:cNvGrpSpPr/>
            <p:nvPr userDrawn="1"/>
          </p:nvGrpSpPr>
          <p:grpSpPr>
            <a:xfrm>
              <a:off x="-5490741" y="0"/>
              <a:ext cx="1548000" cy="914399"/>
              <a:chOff x="-5490741" y="0"/>
              <a:chExt cx="1548000" cy="914399"/>
            </a:xfrm>
          </p:grpSpPr>
          <p:sp>
            <p:nvSpPr>
              <p:cNvPr id="124" name="Rectangle 18">
                <a:extLst>
                  <a:ext uri="{FF2B5EF4-FFF2-40B4-BE49-F238E27FC236}">
                    <a16:creationId xmlns="" xmlns:a16="http://schemas.microsoft.com/office/drawing/2014/main" id="{71DEBCF6-0EB0-1441-803E-A27A58C836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87027B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PURPLE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R248 G152 B32</a:t>
                </a:r>
              </a:p>
            </p:txBody>
          </p:sp>
          <p:sp>
            <p:nvSpPr>
              <p:cNvPr id="125" name="Rectangle 19">
                <a:extLst>
                  <a:ext uri="{FF2B5EF4-FFF2-40B4-BE49-F238E27FC236}">
                    <a16:creationId xmlns="" xmlns:a16="http://schemas.microsoft.com/office/drawing/2014/main" id="{43FA3A9F-6AAE-1746-A776-00CA47E8EA8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87027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126" name="Rectangle 20">
                <a:extLst>
                  <a:ext uri="{FF2B5EF4-FFF2-40B4-BE49-F238E27FC236}">
                    <a16:creationId xmlns="" xmlns:a16="http://schemas.microsoft.com/office/drawing/2014/main" id="{7EA1F029-728F-E742-B608-2F267C62AF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87027B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127" name="Rectangle 22">
                <a:extLst>
                  <a:ext uri="{FF2B5EF4-FFF2-40B4-BE49-F238E27FC236}">
                    <a16:creationId xmlns="" xmlns:a16="http://schemas.microsoft.com/office/drawing/2014/main" id="{BDEFA3A5-5FB4-4F40-8D28-A303048B5C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87027B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CB2DA7A8-750D-5448-9C02-E4DDDC528288}"/>
                </a:ext>
              </a:extLst>
            </p:cNvPr>
            <p:cNvSpPr txBox="1"/>
            <p:nvPr userDrawn="1"/>
          </p:nvSpPr>
          <p:spPr>
            <a:xfrm rot="16200000">
              <a:off x="-7069565" y="1316777"/>
              <a:ext cx="2880647" cy="276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b="1" i="0" dirty="0">
                  <a:solidFill>
                    <a:srgbClr val="5858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SUPPORTING COLOURS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FD90EC13-5F34-A84F-B352-826EEE5D57B3}"/>
                </a:ext>
              </a:extLst>
            </p:cNvPr>
            <p:cNvGrpSpPr/>
            <p:nvPr userDrawn="1"/>
          </p:nvGrpSpPr>
          <p:grpSpPr>
            <a:xfrm>
              <a:off x="-5490741" y="1009650"/>
              <a:ext cx="1548000" cy="914399"/>
              <a:chOff x="-5490741" y="0"/>
              <a:chExt cx="1548000" cy="914399"/>
            </a:xfrm>
          </p:grpSpPr>
          <p:sp>
            <p:nvSpPr>
              <p:cNvPr id="120" name="Rectangle 18">
                <a:extLst>
                  <a:ext uri="{FF2B5EF4-FFF2-40B4-BE49-F238E27FC236}">
                    <a16:creationId xmlns="" xmlns:a16="http://schemas.microsoft.com/office/drawing/2014/main" id="{413885FD-1F7B-2D48-AB4A-23DE944FD8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E352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ORANGE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R227 G82 B5</a:t>
                </a:r>
              </a:p>
            </p:txBody>
          </p:sp>
          <p:sp>
            <p:nvSpPr>
              <p:cNvPr id="121" name="Rectangle 19">
                <a:extLst>
                  <a:ext uri="{FF2B5EF4-FFF2-40B4-BE49-F238E27FC236}">
                    <a16:creationId xmlns="" xmlns:a16="http://schemas.microsoft.com/office/drawing/2014/main" id="{F5E8123B-3397-5D43-8AF3-B14B99022F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E35205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122" name="Rectangle 20">
                <a:extLst>
                  <a:ext uri="{FF2B5EF4-FFF2-40B4-BE49-F238E27FC236}">
                    <a16:creationId xmlns="" xmlns:a16="http://schemas.microsoft.com/office/drawing/2014/main" id="{A6582CC4-E384-DD47-95AD-F44871616B2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E35205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123" name="Rectangle 22">
                <a:extLst>
                  <a:ext uri="{FF2B5EF4-FFF2-40B4-BE49-F238E27FC236}">
                    <a16:creationId xmlns="" xmlns:a16="http://schemas.microsoft.com/office/drawing/2014/main" id="{2A09B272-6F39-B648-A9DD-18313E8526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E35205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F8AC17C7-FF81-3A42-97C0-31D9FE6E1987}"/>
                </a:ext>
              </a:extLst>
            </p:cNvPr>
            <p:cNvGrpSpPr/>
            <p:nvPr userDrawn="1"/>
          </p:nvGrpSpPr>
          <p:grpSpPr>
            <a:xfrm>
              <a:off x="-5490741" y="2019300"/>
              <a:ext cx="1548000" cy="914399"/>
              <a:chOff x="-5490741" y="0"/>
              <a:chExt cx="1548000" cy="914399"/>
            </a:xfrm>
          </p:grpSpPr>
          <p:sp>
            <p:nvSpPr>
              <p:cNvPr id="104" name="Rectangle 18">
                <a:extLst>
                  <a:ext uri="{FF2B5EF4-FFF2-40B4-BE49-F238E27FC236}">
                    <a16:creationId xmlns="" xmlns:a16="http://schemas.microsoft.com/office/drawing/2014/main" id="{BB04B104-5404-6945-BE09-A3B1266FBD2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F1C4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YELLOW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R241 G196 B0</a:t>
                </a:r>
              </a:p>
            </p:txBody>
          </p:sp>
          <p:sp>
            <p:nvSpPr>
              <p:cNvPr id="110" name="Rectangle 19">
                <a:extLst>
                  <a:ext uri="{FF2B5EF4-FFF2-40B4-BE49-F238E27FC236}">
                    <a16:creationId xmlns="" xmlns:a16="http://schemas.microsoft.com/office/drawing/2014/main" id="{43094BA0-BD91-634B-828E-46A9EEB428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F1C400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116" name="Rectangle 20">
                <a:extLst>
                  <a:ext uri="{FF2B5EF4-FFF2-40B4-BE49-F238E27FC236}">
                    <a16:creationId xmlns="" xmlns:a16="http://schemas.microsoft.com/office/drawing/2014/main" id="{F678EB8C-FEC1-E842-984F-9192131C13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F1C4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119" name="Rectangle 22">
                <a:extLst>
                  <a:ext uri="{FF2B5EF4-FFF2-40B4-BE49-F238E27FC236}">
                    <a16:creationId xmlns="" xmlns:a16="http://schemas.microsoft.com/office/drawing/2014/main" id="{A8865F20-56BC-9043-AB31-C168264A26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F1C400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AB7DC9FF-5BCE-7544-956F-65A622B33388}"/>
                </a:ext>
              </a:extLst>
            </p:cNvPr>
            <p:cNvGrpSpPr/>
            <p:nvPr userDrawn="1"/>
          </p:nvGrpSpPr>
          <p:grpSpPr>
            <a:xfrm>
              <a:off x="-5490741" y="3028950"/>
              <a:ext cx="1548000" cy="914399"/>
              <a:chOff x="-5490741" y="0"/>
              <a:chExt cx="1548000" cy="914399"/>
            </a:xfrm>
          </p:grpSpPr>
          <p:sp>
            <p:nvSpPr>
              <p:cNvPr id="90" name="Rectangle 18">
                <a:extLst>
                  <a:ext uri="{FF2B5EF4-FFF2-40B4-BE49-F238E27FC236}">
                    <a16:creationId xmlns="" xmlns:a16="http://schemas.microsoft.com/office/drawing/2014/main" id="{E01A5ECB-4780-9049-AF1B-2D82FA1046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64A70B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LIME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R100 G167 B11</a:t>
                </a:r>
              </a:p>
            </p:txBody>
          </p:sp>
          <p:sp>
            <p:nvSpPr>
              <p:cNvPr id="91" name="Rectangle 19">
                <a:extLst>
                  <a:ext uri="{FF2B5EF4-FFF2-40B4-BE49-F238E27FC236}">
                    <a16:creationId xmlns="" xmlns:a16="http://schemas.microsoft.com/office/drawing/2014/main" id="{4DD298AD-7617-3C46-8B98-73AC7D4DAF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64A70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92" name="Rectangle 20">
                <a:extLst>
                  <a:ext uri="{FF2B5EF4-FFF2-40B4-BE49-F238E27FC236}">
                    <a16:creationId xmlns="" xmlns:a16="http://schemas.microsoft.com/office/drawing/2014/main" id="{BE64595E-8D8B-ED46-B85E-25EF10FE38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64A70B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98" name="Rectangle 22">
                <a:extLst>
                  <a:ext uri="{FF2B5EF4-FFF2-40B4-BE49-F238E27FC236}">
                    <a16:creationId xmlns="" xmlns:a16="http://schemas.microsoft.com/office/drawing/2014/main" id="{CB8E6F7B-0881-CF45-B8F6-C2871C2A08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64A70B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E27B17FA-1310-4940-9BEA-D891C940CC77}"/>
                </a:ext>
              </a:extLst>
            </p:cNvPr>
            <p:cNvGrpSpPr/>
            <p:nvPr userDrawn="1"/>
          </p:nvGrpSpPr>
          <p:grpSpPr>
            <a:xfrm>
              <a:off x="-3850476" y="0"/>
              <a:ext cx="1548000" cy="914399"/>
              <a:chOff x="-5490741" y="0"/>
              <a:chExt cx="1548000" cy="914399"/>
            </a:xfrm>
          </p:grpSpPr>
          <p:sp>
            <p:nvSpPr>
              <p:cNvPr id="86" name="Rectangle 18">
                <a:extLst>
                  <a:ext uri="{FF2B5EF4-FFF2-40B4-BE49-F238E27FC236}">
                    <a16:creationId xmlns="" xmlns:a16="http://schemas.microsoft.com/office/drawing/2014/main" id="{54ED4690-43F3-F64E-80B0-B5D4492460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00A3A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GREEN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 G163 B173</a:t>
                </a:r>
              </a:p>
            </p:txBody>
          </p:sp>
          <p:sp>
            <p:nvSpPr>
              <p:cNvPr id="87" name="Rectangle 19">
                <a:extLst>
                  <a:ext uri="{FF2B5EF4-FFF2-40B4-BE49-F238E27FC236}">
                    <a16:creationId xmlns="" xmlns:a16="http://schemas.microsoft.com/office/drawing/2014/main" id="{9CFD8A6F-008C-3F46-B6AA-E656AD72F8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00A3AD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88" name="Rectangle 20">
                <a:extLst>
                  <a:ext uri="{FF2B5EF4-FFF2-40B4-BE49-F238E27FC236}">
                    <a16:creationId xmlns="" xmlns:a16="http://schemas.microsoft.com/office/drawing/2014/main" id="{258E21AA-1C91-F845-B7AB-5AFEA9234CA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00A3AD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89" name="Rectangle 22">
                <a:extLst>
                  <a:ext uri="{FF2B5EF4-FFF2-40B4-BE49-F238E27FC236}">
                    <a16:creationId xmlns="" xmlns:a16="http://schemas.microsoft.com/office/drawing/2014/main" id="{7E430869-2009-904A-8302-8CC4D280C56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00A3AD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64E9A066-0439-F949-967C-20DB2927C89E}"/>
                </a:ext>
              </a:extLst>
            </p:cNvPr>
            <p:cNvGrpSpPr/>
            <p:nvPr userDrawn="1"/>
          </p:nvGrpSpPr>
          <p:grpSpPr>
            <a:xfrm>
              <a:off x="-3850476" y="1009650"/>
              <a:ext cx="1548000" cy="914399"/>
              <a:chOff x="-5490741" y="0"/>
              <a:chExt cx="1548000" cy="914399"/>
            </a:xfrm>
          </p:grpSpPr>
          <p:sp>
            <p:nvSpPr>
              <p:cNvPr id="82" name="Rectangle 18">
                <a:extLst>
                  <a:ext uri="{FF2B5EF4-FFF2-40B4-BE49-F238E27FC236}">
                    <a16:creationId xmlns="" xmlns:a16="http://schemas.microsoft.com/office/drawing/2014/main" id="{9D6D3C55-A387-284B-93B4-C7D9827EB5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00A3E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CYAN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 G163 B224</a:t>
                </a:r>
              </a:p>
            </p:txBody>
          </p:sp>
          <p:sp>
            <p:nvSpPr>
              <p:cNvPr id="83" name="Rectangle 19">
                <a:extLst>
                  <a:ext uri="{FF2B5EF4-FFF2-40B4-BE49-F238E27FC236}">
                    <a16:creationId xmlns="" xmlns:a16="http://schemas.microsoft.com/office/drawing/2014/main" id="{31195F37-F870-EF45-8A93-A7028643DD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00A3E0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84" name="Rectangle 20">
                <a:extLst>
                  <a:ext uri="{FF2B5EF4-FFF2-40B4-BE49-F238E27FC236}">
                    <a16:creationId xmlns="" xmlns:a16="http://schemas.microsoft.com/office/drawing/2014/main" id="{7D8D4673-B7D0-8A4D-AFDD-9B35C7ABE3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00A3E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85" name="Rectangle 22">
                <a:extLst>
                  <a:ext uri="{FF2B5EF4-FFF2-40B4-BE49-F238E27FC236}">
                    <a16:creationId xmlns="" xmlns:a16="http://schemas.microsoft.com/office/drawing/2014/main" id="{AAF9E46F-79FC-B940-AF22-3C163DD8B0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00A3E0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14FC0E0C-7EB7-A348-920A-302E434FD06F}"/>
                </a:ext>
              </a:extLst>
            </p:cNvPr>
            <p:cNvGrpSpPr/>
            <p:nvPr userDrawn="1"/>
          </p:nvGrpSpPr>
          <p:grpSpPr>
            <a:xfrm>
              <a:off x="-3850476" y="2019300"/>
              <a:ext cx="1548000" cy="914399"/>
              <a:chOff x="-5490741" y="0"/>
              <a:chExt cx="1548000" cy="914399"/>
            </a:xfrm>
          </p:grpSpPr>
          <p:sp>
            <p:nvSpPr>
              <p:cNvPr id="68" name="Rectangle 18">
                <a:extLst>
                  <a:ext uri="{FF2B5EF4-FFF2-40B4-BE49-F238E27FC236}">
                    <a16:creationId xmlns="" xmlns:a16="http://schemas.microsoft.com/office/drawing/2014/main" id="{022D31FA-4A6B-C340-95A6-67B6B0C39E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0957C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BLUE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R9 G87 B195</a:t>
                </a:r>
              </a:p>
            </p:txBody>
          </p:sp>
          <p:sp>
            <p:nvSpPr>
              <p:cNvPr id="74" name="Rectangle 19">
                <a:extLst>
                  <a:ext uri="{FF2B5EF4-FFF2-40B4-BE49-F238E27FC236}">
                    <a16:creationId xmlns="" xmlns:a16="http://schemas.microsoft.com/office/drawing/2014/main" id="{5EE0539F-A077-DF45-8995-096D52A11D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0957C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80" name="Rectangle 20">
                <a:extLst>
                  <a:ext uri="{FF2B5EF4-FFF2-40B4-BE49-F238E27FC236}">
                    <a16:creationId xmlns="" xmlns:a16="http://schemas.microsoft.com/office/drawing/2014/main" id="{9C800510-74DB-7544-97AC-44C3673FD97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0957C3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="" xmlns:a16="http://schemas.microsoft.com/office/drawing/2014/main" id="{01E99B09-BDEF-0145-B93D-7507EF5215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0957C3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6BA0C2FF-EDC9-5F42-A972-3E5170362146}"/>
                </a:ext>
              </a:extLst>
            </p:cNvPr>
            <p:cNvGrpSpPr/>
            <p:nvPr userDrawn="1"/>
          </p:nvGrpSpPr>
          <p:grpSpPr>
            <a:xfrm>
              <a:off x="-3850476" y="3028950"/>
              <a:ext cx="1548000" cy="914399"/>
              <a:chOff x="-5490741" y="0"/>
              <a:chExt cx="1548000" cy="914399"/>
            </a:xfrm>
          </p:grpSpPr>
          <p:sp>
            <p:nvSpPr>
              <p:cNvPr id="64" name="Rectangle 18">
                <a:extLst>
                  <a:ext uri="{FF2B5EF4-FFF2-40B4-BE49-F238E27FC236}">
                    <a16:creationId xmlns="" xmlns:a16="http://schemas.microsoft.com/office/drawing/2014/main" id="{62C1FE20-4C7F-E140-B142-C81855B7CD6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0"/>
                <a:ext cx="1548000" cy="636608"/>
              </a:xfrm>
              <a:prstGeom prst="rect">
                <a:avLst/>
              </a:prstGeom>
              <a:solidFill>
                <a:srgbClr val="6244BB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i="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AIA VIOLET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R98 G68 B187</a:t>
                </a:r>
              </a:p>
            </p:txBody>
          </p:sp>
          <p:sp>
            <p:nvSpPr>
              <p:cNvPr id="65" name="Rectangle 19">
                <a:extLst>
                  <a:ext uri="{FF2B5EF4-FFF2-40B4-BE49-F238E27FC236}">
                    <a16:creationId xmlns="" xmlns:a16="http://schemas.microsoft.com/office/drawing/2014/main" id="{E7DCCD65-DDCA-5B41-9DD3-FB8ACB2494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5490741" y="636608"/>
                <a:ext cx="514590" cy="277791"/>
              </a:xfrm>
              <a:prstGeom prst="rect">
                <a:avLst/>
              </a:prstGeom>
              <a:solidFill>
                <a:srgbClr val="6244B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66" name="Rectangle 20">
                <a:extLst>
                  <a:ext uri="{FF2B5EF4-FFF2-40B4-BE49-F238E27FC236}">
                    <a16:creationId xmlns="" xmlns:a16="http://schemas.microsoft.com/office/drawing/2014/main" id="{25783C1E-11AB-CB4C-A1A7-78849A385E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974036" y="636608"/>
                <a:ext cx="514590" cy="277791"/>
              </a:xfrm>
              <a:prstGeom prst="rect">
                <a:avLst/>
              </a:prstGeom>
              <a:solidFill>
                <a:srgbClr val="6244BB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</a:t>
                </a:r>
              </a:p>
            </p:txBody>
          </p:sp>
          <p:sp>
            <p:nvSpPr>
              <p:cNvPr id="67" name="Rectangle 22">
                <a:extLst>
                  <a:ext uri="{FF2B5EF4-FFF2-40B4-BE49-F238E27FC236}">
                    <a16:creationId xmlns="" xmlns:a16="http://schemas.microsoft.com/office/drawing/2014/main" id="{81E9B94B-08D5-5643-BA97-E4C38521F2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-4457331" y="636608"/>
                <a:ext cx="514590" cy="277791"/>
              </a:xfrm>
              <a:prstGeom prst="rect">
                <a:avLst/>
              </a:prstGeom>
              <a:solidFill>
                <a:srgbClr val="6244BB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200" b="1" spc="-100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171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A00003FA-2AB7-1243-A382-82F8295F3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6F1FD09-0546-0A4F-972C-043C1F46B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DELIVERY DASHBOARD -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12165"/>
            <a:ext cx="9210675" cy="181927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57198" y="2631440"/>
            <a:ext cx="6898642" cy="3891280"/>
          </a:xfrm>
          <a:prstGeom prst="wedgeRectCallout">
            <a:avLst>
              <a:gd name="adj1" fmla="val 15776"/>
              <a:gd name="adj2" fmla="val -6095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RISK &amp; ISSUES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525"/>
          <a:stretch/>
        </p:blipFill>
        <p:spPr>
          <a:xfrm>
            <a:off x="517524" y="2744629"/>
            <a:ext cx="6777990" cy="366490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8260080" y="2631440"/>
            <a:ext cx="3694748" cy="3891280"/>
          </a:xfrm>
          <a:prstGeom prst="wedgeRectCallout">
            <a:avLst>
              <a:gd name="adj1" fmla="val -167755"/>
              <a:gd name="adj2" fmla="val 4217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174" y="3140013"/>
            <a:ext cx="3464560" cy="29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472968"/>
            <a:ext cx="11277600" cy="1385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HK" dirty="0" smtClean="0"/>
              <a:t>BASIC INFORMATION – </a:t>
            </a:r>
            <a:r>
              <a:rPr lang="en-US" altLang="zh-HK" u="sng" dirty="0" smtClean="0"/>
              <a:t>for all categories</a:t>
            </a:r>
            <a:endParaRPr lang="zh-HK" alt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862"/>
          <a:stretch/>
        </p:blipFill>
        <p:spPr>
          <a:xfrm>
            <a:off x="442913" y="964276"/>
            <a:ext cx="9467850" cy="4142933"/>
          </a:xfrm>
          <a:prstGeom prst="rect">
            <a:avLst/>
          </a:prstGeom>
        </p:spPr>
      </p:pic>
      <p:sp>
        <p:nvSpPr>
          <p:cNvPr id="5" name="Line Callout 1 (Accent Bar) 4"/>
          <p:cNvSpPr/>
          <p:nvPr/>
        </p:nvSpPr>
        <p:spPr>
          <a:xfrm>
            <a:off x="9910762" y="1539018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143008"/>
              <a:gd name="adj4" fmla="val -218924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PMs are able to add/remove SRs into an individual profile</a:t>
            </a:r>
            <a:endParaRPr lang="en-GB" sz="1200" dirty="0"/>
          </a:p>
        </p:txBody>
      </p:sp>
      <p:sp>
        <p:nvSpPr>
          <p:cNvPr id="6" name="Line Callout 1 (Accent Bar) 5"/>
          <p:cNvSpPr/>
          <p:nvPr/>
        </p:nvSpPr>
        <p:spPr>
          <a:xfrm>
            <a:off x="9910763" y="2963949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36229"/>
              <a:gd name="adj4" fmla="val -121033"/>
            </a:avLst>
          </a:prstGeom>
          <a:solidFill>
            <a:srgbClr val="86027B">
              <a:alpha val="50196"/>
            </a:srgb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/>
              <a:t>Actual Total Effort</a:t>
            </a:r>
            <a:r>
              <a:rPr lang="en-US" sz="1200" dirty="0" smtClean="0"/>
              <a:t>:  </a:t>
            </a:r>
          </a:p>
          <a:p>
            <a:r>
              <a:rPr lang="en-US" sz="1200" dirty="0" smtClean="0"/>
              <a:t>Labor </a:t>
            </a:r>
            <a:r>
              <a:rPr lang="en-US" sz="1200" dirty="0"/>
              <a:t>effort and effort charged using PMA 51 / 53 form.</a:t>
            </a:r>
            <a:endParaRPr lang="en-GB" sz="1200" dirty="0"/>
          </a:p>
        </p:txBody>
      </p:sp>
      <p:sp>
        <p:nvSpPr>
          <p:cNvPr id="7" name="Line Callout 1 (Accent Bar) 6"/>
          <p:cNvSpPr/>
          <p:nvPr/>
        </p:nvSpPr>
        <p:spPr>
          <a:xfrm>
            <a:off x="9910761" y="2137372"/>
            <a:ext cx="2189019" cy="773168"/>
          </a:xfrm>
          <a:prstGeom prst="accentCallout1">
            <a:avLst>
              <a:gd name="adj1" fmla="val 18750"/>
              <a:gd name="adj2" fmla="val -8333"/>
              <a:gd name="adj3" fmla="val 153178"/>
              <a:gd name="adj4" fmla="val -330738"/>
            </a:avLst>
          </a:prstGeom>
          <a:solidFill>
            <a:srgbClr val="86027B">
              <a:alpha val="50196"/>
            </a:srgb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/>
              <a:t>Estimated Total Effort</a:t>
            </a:r>
            <a:r>
              <a:rPr lang="en-US" sz="1200" dirty="0" smtClean="0"/>
              <a:t>:  </a:t>
            </a:r>
          </a:p>
          <a:p>
            <a:r>
              <a:rPr lang="en-US" sz="1200" dirty="0" smtClean="0"/>
              <a:t>Automatically </a:t>
            </a:r>
            <a:r>
              <a:rPr lang="en-US" sz="1200" dirty="0"/>
              <a:t>calculated &amp; populated from selected service request(s</a:t>
            </a:r>
            <a:r>
              <a:rPr lang="en-US" sz="1200" dirty="0" smtClean="0"/>
              <a:t>)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2235200" y="1620058"/>
            <a:ext cx="1016000" cy="1477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INTENTIONALLY MASKED</a:t>
            </a:r>
            <a:endParaRPr lang="en-GB" sz="500" dirty="0"/>
          </a:p>
        </p:txBody>
      </p:sp>
      <p:sp>
        <p:nvSpPr>
          <p:cNvPr id="9" name="Rectangle 8"/>
          <p:cNvSpPr/>
          <p:nvPr/>
        </p:nvSpPr>
        <p:spPr>
          <a:xfrm>
            <a:off x="2235199" y="2264062"/>
            <a:ext cx="1016001" cy="150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00" dirty="0" smtClean="0"/>
              <a:t>INTENTIONALLY </a:t>
            </a:r>
            <a:r>
              <a:rPr lang="en-US" sz="500" dirty="0"/>
              <a:t>MASKED</a:t>
            </a:r>
            <a:endParaRPr lang="en-GB" sz="500" dirty="0"/>
          </a:p>
          <a:p>
            <a:pPr algn="ctr"/>
            <a:endParaRPr lang="en-GB" sz="500" dirty="0"/>
          </a:p>
        </p:txBody>
      </p:sp>
      <p:sp>
        <p:nvSpPr>
          <p:cNvPr id="10" name="Rectangle 9"/>
          <p:cNvSpPr/>
          <p:nvPr/>
        </p:nvSpPr>
        <p:spPr>
          <a:xfrm>
            <a:off x="2244434" y="2523123"/>
            <a:ext cx="1016001" cy="150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00" dirty="0" smtClean="0"/>
              <a:t>INTENTIONALLY </a:t>
            </a:r>
            <a:r>
              <a:rPr lang="en-US" sz="500" dirty="0"/>
              <a:t>MASKED</a:t>
            </a:r>
            <a:endParaRPr lang="en-GB" sz="500" dirty="0"/>
          </a:p>
          <a:p>
            <a:pPr algn="ctr"/>
            <a:endParaRPr lang="en-GB" sz="500" dirty="0"/>
          </a:p>
        </p:txBody>
      </p:sp>
      <p:sp>
        <p:nvSpPr>
          <p:cNvPr id="11" name="Rectangle 10"/>
          <p:cNvSpPr/>
          <p:nvPr/>
        </p:nvSpPr>
        <p:spPr>
          <a:xfrm>
            <a:off x="2244434" y="3356916"/>
            <a:ext cx="1016001" cy="150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00" dirty="0" smtClean="0"/>
              <a:t>INTENTIONALLY </a:t>
            </a:r>
            <a:r>
              <a:rPr lang="en-US" sz="500" dirty="0"/>
              <a:t>MASKED</a:t>
            </a:r>
            <a:endParaRPr lang="en-GB" sz="500" dirty="0"/>
          </a:p>
          <a:p>
            <a:pPr algn="ctr"/>
            <a:endParaRPr lang="en-GB" sz="500" dirty="0"/>
          </a:p>
        </p:txBody>
      </p:sp>
      <p:sp>
        <p:nvSpPr>
          <p:cNvPr id="12" name="Rectangle 11"/>
          <p:cNvSpPr/>
          <p:nvPr/>
        </p:nvSpPr>
        <p:spPr>
          <a:xfrm>
            <a:off x="2244434" y="3563849"/>
            <a:ext cx="1016001" cy="150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00" dirty="0" smtClean="0"/>
              <a:t>INTENTIONALLY </a:t>
            </a:r>
            <a:r>
              <a:rPr lang="en-US" sz="500" dirty="0"/>
              <a:t>MASKED</a:t>
            </a:r>
            <a:endParaRPr lang="en-GB" sz="500" dirty="0"/>
          </a:p>
          <a:p>
            <a:pPr algn="ctr"/>
            <a:endParaRPr lang="en-GB" sz="500" dirty="0"/>
          </a:p>
        </p:txBody>
      </p:sp>
      <p:sp>
        <p:nvSpPr>
          <p:cNvPr id="13" name="Rectangle 12"/>
          <p:cNvSpPr/>
          <p:nvPr/>
        </p:nvSpPr>
        <p:spPr>
          <a:xfrm>
            <a:off x="2244434" y="4037846"/>
            <a:ext cx="1016001" cy="150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00" dirty="0" smtClean="0"/>
              <a:t>INTENTIONALLY </a:t>
            </a:r>
            <a:r>
              <a:rPr lang="en-US" sz="500" dirty="0"/>
              <a:t>MASKED</a:t>
            </a:r>
            <a:endParaRPr lang="en-GB" sz="500" dirty="0"/>
          </a:p>
          <a:p>
            <a:pPr algn="ctr"/>
            <a:endParaRPr lang="en-GB" sz="500" dirty="0"/>
          </a:p>
        </p:txBody>
      </p:sp>
      <p:sp>
        <p:nvSpPr>
          <p:cNvPr id="14" name="Rectangle 13"/>
          <p:cNvSpPr/>
          <p:nvPr/>
        </p:nvSpPr>
        <p:spPr>
          <a:xfrm>
            <a:off x="7033489" y="3568004"/>
            <a:ext cx="1016001" cy="150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00" dirty="0" smtClean="0"/>
              <a:t>INTENTIONALLY </a:t>
            </a:r>
            <a:r>
              <a:rPr lang="en-US" sz="500" dirty="0"/>
              <a:t>MASKED</a:t>
            </a:r>
            <a:endParaRPr lang="en-GB" sz="500" dirty="0"/>
          </a:p>
          <a:p>
            <a:pPr algn="ctr"/>
            <a:endParaRPr lang="en-GB" sz="500" dirty="0"/>
          </a:p>
        </p:txBody>
      </p:sp>
      <p:sp>
        <p:nvSpPr>
          <p:cNvPr id="15" name="TextBox 14"/>
          <p:cNvSpPr txBox="1"/>
          <p:nvPr/>
        </p:nvSpPr>
        <p:spPr>
          <a:xfrm>
            <a:off x="2235199" y="5526377"/>
            <a:ext cx="7675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kern="100" dirty="0" smtClean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While updating </a:t>
            </a:r>
            <a:r>
              <a:rPr lang="en-US" sz="1100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project profile,</a:t>
            </a:r>
            <a:endParaRPr lang="en-GB" sz="1600" kern="100" dirty="0">
              <a:latin typeface="等线"/>
              <a:ea typeface="等线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Identified </a:t>
            </a:r>
            <a:r>
              <a:rPr lang="en-US" sz="1100" kern="100" dirty="0" smtClean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PROFILE MASTER CODE can’t </a:t>
            </a:r>
            <a:r>
              <a:rPr lang="en-US" sz="1100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be removed</a:t>
            </a:r>
            <a:endParaRPr lang="en-GB" sz="1600" kern="100" dirty="0">
              <a:latin typeface="等线"/>
              <a:ea typeface="等线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Only those service requests have same attributes </a:t>
            </a:r>
            <a:r>
              <a:rPr lang="en-US" sz="1100" kern="100" dirty="0" smtClean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with that of </a:t>
            </a:r>
            <a:r>
              <a:rPr lang="en-US" sz="1100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PROFILE MASTER CODE </a:t>
            </a:r>
            <a:r>
              <a:rPr lang="en-US" sz="1100" kern="100" dirty="0" smtClean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are </a:t>
            </a:r>
            <a:r>
              <a:rPr lang="en-US" sz="1100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available for adding</a:t>
            </a:r>
            <a:endParaRPr lang="en-GB" sz="1600" kern="100" dirty="0">
              <a:latin typeface="等线"/>
              <a:ea typeface="等线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Once adding / Removing service request(s), below information will be recalculated &amp; populated accordingly: </a:t>
            </a:r>
            <a:r>
              <a:rPr lang="en-US" sz="1100" u="sng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profile estimated start date </a:t>
            </a:r>
            <a:r>
              <a:rPr lang="en-US" sz="1100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&amp; </a:t>
            </a:r>
            <a:r>
              <a:rPr lang="en-US" sz="1100" u="sng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estimated completion date</a:t>
            </a:r>
            <a:r>
              <a:rPr lang="en-US" sz="1100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, </a:t>
            </a:r>
            <a:r>
              <a:rPr lang="en-US" sz="1100" u="sng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profile estimated effort </a:t>
            </a:r>
            <a:r>
              <a:rPr lang="en-US" sz="1100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and </a:t>
            </a:r>
            <a:r>
              <a:rPr lang="en-US" sz="1100" u="sng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actual effort</a:t>
            </a:r>
            <a:r>
              <a:rPr lang="en-US" sz="1100" kern="100" dirty="0">
                <a:latin typeface="Arial" panose="020B0604020202020204" pitchFamily="34" charset="0"/>
                <a:ea typeface="等线"/>
                <a:cs typeface="Times New Roman" panose="02020603050405020304" pitchFamily="18" charset="0"/>
              </a:rPr>
              <a:t>.</a:t>
            </a:r>
            <a:endParaRPr lang="en-GB" sz="1600" kern="100" dirty="0">
              <a:latin typeface="等线"/>
              <a:ea typeface="等线"/>
              <a:cs typeface="Times New Roman" panose="02020603050405020304" pitchFamily="18" charset="0"/>
            </a:endParaRPr>
          </a:p>
          <a:p>
            <a:endParaRPr lang="en-GB" sz="11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17" y="5727993"/>
            <a:ext cx="2095166" cy="7694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RULES /</a:t>
            </a: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  <a:endParaRPr lang="en-GB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9140" y="3034309"/>
            <a:ext cx="2691621" cy="369332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TO REFRESH?</a:t>
            </a:r>
            <a:endParaRPr lang="en-GB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OVERALL HEALTH STATUS - </a:t>
            </a:r>
            <a:r>
              <a:rPr lang="en-US" u="sng" dirty="0" smtClean="0"/>
              <a:t>BAU</a:t>
            </a:r>
            <a:endParaRPr lang="en-GB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024794"/>
            <a:ext cx="917257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ine Callout 1 (Accent Bar) 4"/>
          <p:cNvSpPr/>
          <p:nvPr/>
        </p:nvSpPr>
        <p:spPr>
          <a:xfrm>
            <a:off x="9910762" y="1459123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163347"/>
              <a:gd name="adj4" fmla="val -270823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Quality metrics of BAU (as defined by QAG team.</a:t>
            </a:r>
            <a:endParaRPr lang="en-GB" sz="1200" dirty="0"/>
          </a:p>
        </p:txBody>
      </p:sp>
      <p:sp>
        <p:nvSpPr>
          <p:cNvPr id="6" name="Line Callout 1 (Accent Bar) 5"/>
          <p:cNvSpPr/>
          <p:nvPr/>
        </p:nvSpPr>
        <p:spPr>
          <a:xfrm>
            <a:off x="9910763" y="2884054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-65466"/>
              <a:gd name="adj4" fmla="val -145506"/>
            </a:avLst>
          </a:prstGeom>
          <a:solidFill>
            <a:srgbClr val="86027B">
              <a:alpha val="50196"/>
            </a:srgb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/>
              <a:t>Actual (Cash base)</a:t>
            </a:r>
            <a:r>
              <a:rPr lang="en-US" sz="1200" dirty="0" smtClean="0"/>
              <a:t>:  </a:t>
            </a:r>
          </a:p>
          <a:p>
            <a:r>
              <a:rPr lang="en-US" sz="1200" dirty="0"/>
              <a:t>Actual Billed out cost, including cost charged by 51 / 53 form</a:t>
            </a:r>
            <a:endParaRPr lang="en-GB" sz="1200" dirty="0"/>
          </a:p>
        </p:txBody>
      </p:sp>
      <p:sp>
        <p:nvSpPr>
          <p:cNvPr id="7" name="Line Callout 1 (Accent Bar) 6"/>
          <p:cNvSpPr/>
          <p:nvPr/>
        </p:nvSpPr>
        <p:spPr>
          <a:xfrm>
            <a:off x="9910761" y="2057477"/>
            <a:ext cx="2189019" cy="773168"/>
          </a:xfrm>
          <a:prstGeom prst="accentCallout1">
            <a:avLst>
              <a:gd name="adj1" fmla="val 18750"/>
              <a:gd name="adj2" fmla="val -8333"/>
              <a:gd name="adj3" fmla="val 14603"/>
              <a:gd name="adj4" fmla="val -146350"/>
            </a:avLst>
          </a:prstGeom>
          <a:solidFill>
            <a:srgbClr val="86027B">
              <a:alpha val="50196"/>
            </a:srgb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/>
              <a:t>Actual (Accrual)</a:t>
            </a:r>
            <a:r>
              <a:rPr lang="en-US" sz="1200" dirty="0" smtClean="0"/>
              <a:t>:  </a:t>
            </a:r>
          </a:p>
          <a:p>
            <a:pPr lvl="0"/>
            <a:r>
              <a:rPr lang="en-US" sz="1200" dirty="0" smtClean="0"/>
              <a:t>Including </a:t>
            </a:r>
            <a:r>
              <a:rPr lang="en-US" sz="1200" dirty="0"/>
              <a:t>cost of not approved service request</a:t>
            </a:r>
            <a:endParaRPr lang="en-GB" sz="1200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9910760" y="3501923"/>
            <a:ext cx="2189019" cy="1051604"/>
          </a:xfrm>
          <a:prstGeom prst="accentCallout1">
            <a:avLst>
              <a:gd name="adj1" fmla="val 18750"/>
              <a:gd name="adj2" fmla="val -8333"/>
              <a:gd name="adj3" fmla="val -10736"/>
              <a:gd name="adj4" fmla="val -240021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Such </a:t>
            </a:r>
            <a:r>
              <a:rPr lang="en-US" sz="1200" u="sng" dirty="0" smtClean="0"/>
              <a:t>User Survey Result </a:t>
            </a:r>
            <a:r>
              <a:rPr lang="en-US" sz="1200" dirty="0" smtClean="0"/>
              <a:t>(current) is filled by QAG members (not real-time); however, </a:t>
            </a:r>
            <a:r>
              <a:rPr lang="en-US" sz="1200" u="sng" dirty="0" smtClean="0"/>
              <a:t>CSS</a:t>
            </a:r>
            <a:r>
              <a:rPr lang="en-US" sz="1200" dirty="0" smtClean="0"/>
              <a:t> is reflecting the  real-time status, manually updated by PM</a:t>
            </a:r>
            <a:endParaRPr lang="en-GB" sz="1200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9910759" y="4626450"/>
            <a:ext cx="2189019" cy="1051604"/>
          </a:xfrm>
          <a:prstGeom prst="accentCallout1">
            <a:avLst>
              <a:gd name="adj1" fmla="val 18750"/>
              <a:gd name="adj2" fmla="val -8333"/>
              <a:gd name="adj3" fmla="val -45868"/>
              <a:gd name="adj4" fmla="val -248460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This text box is for PM to update the project health status, which can be exported for generating management report.</a:t>
            </a:r>
            <a:endParaRPr lang="en-GB" sz="1200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1436398" y="5543725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-332585"/>
              <a:gd name="adj4" fmla="val 21118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Manually selected by PM</a:t>
            </a:r>
            <a:endParaRPr lang="en-GB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436398" y="2444061"/>
            <a:ext cx="1388082" cy="1345619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824480" y="3928149"/>
            <a:ext cx="1016001" cy="150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00" dirty="0" smtClean="0"/>
              <a:t>INTENTIONALLY </a:t>
            </a:r>
            <a:r>
              <a:rPr lang="en-US" sz="500" dirty="0"/>
              <a:t>MASKED</a:t>
            </a:r>
            <a:endParaRPr lang="en-GB" sz="500" dirty="0"/>
          </a:p>
          <a:p>
            <a:pPr algn="ctr"/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5956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OVERALL HEALTH STATUS </a:t>
            </a:r>
            <a:r>
              <a:rPr lang="en-US" dirty="0" smtClean="0"/>
              <a:t>– </a:t>
            </a:r>
            <a:r>
              <a:rPr lang="en-US" u="sng" dirty="0" smtClean="0"/>
              <a:t>BAU ENHANCEMENT</a:t>
            </a:r>
            <a:endParaRPr lang="en-GB" u="sng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128712"/>
            <a:ext cx="9067800" cy="46005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65278" y="2560320"/>
            <a:ext cx="1388082" cy="447040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365278" y="3337638"/>
            <a:ext cx="1388082" cy="706041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ine Callout 1 (Accent Bar) 7"/>
          <p:cNvSpPr/>
          <p:nvPr/>
        </p:nvSpPr>
        <p:spPr>
          <a:xfrm>
            <a:off x="9900602" y="2560320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111144"/>
              <a:gd name="adj4" fmla="val -335338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Schedule:</a:t>
            </a:r>
          </a:p>
          <a:p>
            <a:r>
              <a:rPr lang="en-US" sz="1200" dirty="0" smtClean="0"/>
              <a:t>Referring to ‘task on schedule’ on “Project Metrics” page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1365278" y="4223634"/>
            <a:ext cx="1016001" cy="1503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00" dirty="0" smtClean="0"/>
              <a:t>INTENTIONALLY </a:t>
            </a:r>
            <a:r>
              <a:rPr lang="en-US" sz="500" dirty="0"/>
              <a:t>MASKED</a:t>
            </a:r>
            <a:endParaRPr lang="en-GB" sz="500" dirty="0"/>
          </a:p>
          <a:p>
            <a:pPr algn="ctr"/>
            <a:endParaRPr lang="en-GB" sz="500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1436398" y="5543725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-284111"/>
              <a:gd name="adj4" fmla="val 21118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Manually selected by PM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0144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>
            <a:off x="442913" y="3251153"/>
            <a:ext cx="6126482" cy="3434127"/>
          </a:xfrm>
          <a:prstGeom prst="wedgeRectCallout">
            <a:avLst>
              <a:gd name="adj1" fmla="val 7640"/>
              <a:gd name="adj2" fmla="val -5665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PROJECT METRICS – </a:t>
            </a:r>
            <a:r>
              <a:rPr lang="en-US" u="sng" dirty="0" smtClean="0"/>
              <a:t>BAU</a:t>
            </a:r>
            <a:endParaRPr lang="en-GB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6" y="3398788"/>
            <a:ext cx="5876925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830166"/>
            <a:ext cx="9153525" cy="2124075"/>
          </a:xfrm>
          <a:prstGeom prst="rect">
            <a:avLst/>
          </a:prstGeom>
        </p:spPr>
      </p:pic>
      <p:sp>
        <p:nvSpPr>
          <p:cNvPr id="8" name="Line Callout 1 (Accent Bar) 7"/>
          <p:cNvSpPr/>
          <p:nvPr/>
        </p:nvSpPr>
        <p:spPr>
          <a:xfrm>
            <a:off x="9890443" y="3101879"/>
            <a:ext cx="2189019" cy="899160"/>
          </a:xfrm>
          <a:prstGeom prst="accentCallout1">
            <a:avLst>
              <a:gd name="adj1" fmla="val 18750"/>
              <a:gd name="adj2" fmla="val -8333"/>
              <a:gd name="adj3" fmla="val 57246"/>
              <a:gd name="adj4" fmla="val -151540"/>
            </a:avLst>
          </a:prstGeom>
          <a:solidFill>
            <a:srgbClr val="86027B">
              <a:alpha val="50196"/>
            </a:srgb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All entered raw data is accumulated per project profile level (sum up all relevant service request(s)). </a:t>
            </a:r>
            <a:endParaRPr lang="en-GB" sz="1200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9845041" y="1534495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62670"/>
              <a:gd name="adj4" fmla="val -221625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‘QUALITY’ Indicator</a:t>
            </a:r>
            <a:endParaRPr lang="en-GB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610197" y="1746008"/>
            <a:ext cx="1662402" cy="423026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2610197" y="1534495"/>
            <a:ext cx="1662402" cy="193040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ine Callout 1 (Accent Bar) 11"/>
          <p:cNvSpPr/>
          <p:nvPr/>
        </p:nvSpPr>
        <p:spPr>
          <a:xfrm>
            <a:off x="9845041" y="899956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140975"/>
              <a:gd name="adj4" fmla="val -221161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‘USER SURVEY RESULT’ next to CSS Indicator</a:t>
            </a:r>
            <a:endParaRPr lang="en-GB" sz="1200" dirty="0"/>
          </a:p>
        </p:txBody>
      </p:sp>
      <p:sp>
        <p:nvSpPr>
          <p:cNvPr id="13" name="Rectangle 12"/>
          <p:cNvSpPr/>
          <p:nvPr/>
        </p:nvSpPr>
        <p:spPr>
          <a:xfrm>
            <a:off x="6638894" y="4094480"/>
            <a:ext cx="4638705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781305" y="5097812"/>
            <a:ext cx="48168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Below measures are calculated &amp; populated automatically by system. It will recalculate each time UPON opening the </a:t>
            </a:r>
            <a:r>
              <a:rPr lang="en-US" sz="1100" u="sng" dirty="0" smtClean="0"/>
              <a:t>Metric Raw Data update </a:t>
            </a:r>
            <a:r>
              <a:rPr lang="en-US" sz="1100" dirty="0" smtClean="0"/>
              <a:t>page.</a:t>
            </a:r>
            <a:endParaRPr lang="en-GB" sz="11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Cumulative Actual Effort</a:t>
            </a:r>
            <a:endParaRPr lang="en-GB" sz="1100" dirty="0" smtClean="0">
              <a:solidFill>
                <a:srgbClr val="D31145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PV</a:t>
            </a:r>
            <a:endParaRPr lang="en-GB" sz="1100" dirty="0" smtClean="0">
              <a:solidFill>
                <a:srgbClr val="D31145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EV</a:t>
            </a:r>
            <a:endParaRPr lang="en-GB" sz="1100" dirty="0" smtClean="0">
              <a:solidFill>
                <a:srgbClr val="D31145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Actual Labor Cost</a:t>
            </a:r>
          </a:p>
          <a:p>
            <a:pPr lvl="0"/>
            <a:r>
              <a:rPr lang="en-US" sz="1100" b="1" dirty="0" smtClean="0"/>
              <a:t>Please Note:</a:t>
            </a:r>
            <a:endParaRPr lang="en-GB" sz="1100" dirty="0" smtClean="0"/>
          </a:p>
          <a:p>
            <a:r>
              <a:rPr lang="en-US" sz="1100" dirty="0" smtClean="0"/>
              <a:t>Effort / Cost charged via PMA 51 / 53 forms is excluded here.</a:t>
            </a:r>
            <a:endParaRPr lang="en-GB" sz="1100" dirty="0" smtClean="0"/>
          </a:p>
          <a:p>
            <a:endParaRPr lang="en-GB" sz="11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305" y="4234930"/>
            <a:ext cx="2322055" cy="7694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RULES /</a:t>
            </a: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  <a:endParaRPr lang="en-GB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9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149"/>
          <a:stretch/>
        </p:blipFill>
        <p:spPr>
          <a:xfrm>
            <a:off x="245120" y="1024794"/>
            <a:ext cx="9344025" cy="2077085"/>
          </a:xfrm>
          <a:prstGeom prst="rect">
            <a:avLst/>
          </a:prstGeom>
          <a:ln>
            <a:solidFill>
              <a:srgbClr val="00A3E0"/>
            </a:solidFill>
          </a:ln>
        </p:spPr>
      </p:pic>
      <p:sp>
        <p:nvSpPr>
          <p:cNvPr id="6" name="Rectangular Callout 5"/>
          <p:cNvSpPr/>
          <p:nvPr/>
        </p:nvSpPr>
        <p:spPr>
          <a:xfrm>
            <a:off x="457198" y="3176515"/>
            <a:ext cx="6126482" cy="3606847"/>
          </a:xfrm>
          <a:prstGeom prst="wedgeRectCallout">
            <a:avLst>
              <a:gd name="adj1" fmla="val 6479"/>
              <a:gd name="adj2" fmla="val -6144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PROJECT METRICS – </a:t>
            </a:r>
            <a:r>
              <a:rPr lang="en-US" u="sng" dirty="0" smtClean="0"/>
              <a:t>BAU ENHANCEMENT</a:t>
            </a:r>
            <a:endParaRPr lang="en-GB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" y="3251152"/>
            <a:ext cx="5800725" cy="3457575"/>
          </a:xfrm>
          <a:prstGeom prst="rect">
            <a:avLst/>
          </a:prstGeom>
        </p:spPr>
      </p:pic>
      <p:sp>
        <p:nvSpPr>
          <p:cNvPr id="7" name="Line Callout 1 (Accent Bar) 6"/>
          <p:cNvSpPr/>
          <p:nvPr/>
        </p:nvSpPr>
        <p:spPr>
          <a:xfrm>
            <a:off x="9819322" y="3101879"/>
            <a:ext cx="2189019" cy="899160"/>
          </a:xfrm>
          <a:prstGeom prst="accentCallout1">
            <a:avLst>
              <a:gd name="adj1" fmla="val 18750"/>
              <a:gd name="adj2" fmla="val -8333"/>
              <a:gd name="adj3" fmla="val 59506"/>
              <a:gd name="adj4" fmla="val -146434"/>
            </a:avLst>
          </a:prstGeom>
          <a:solidFill>
            <a:srgbClr val="86027B">
              <a:alpha val="50196"/>
            </a:srgb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All entered raw data is accumulated per project profile level (sum up all relevant service request(s)). </a:t>
            </a:r>
            <a:endParaRPr lang="en-GB" sz="1200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9819322" y="2373746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-21228"/>
              <a:gd name="adj4" fmla="val -222089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‘SCHEDULE’ Indicator</a:t>
            </a:r>
            <a:endParaRPr lang="en-GB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584478" y="2194560"/>
            <a:ext cx="1662402" cy="193040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ne Callout 1 (Accent Bar) 9"/>
          <p:cNvSpPr/>
          <p:nvPr/>
        </p:nvSpPr>
        <p:spPr>
          <a:xfrm>
            <a:off x="9819322" y="1739207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62670"/>
              <a:gd name="adj4" fmla="val -221625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‘QUALITY’ Indicator</a:t>
            </a:r>
            <a:endParaRPr lang="en-GB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584478" y="1950720"/>
            <a:ext cx="1662402" cy="217429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2584478" y="1739207"/>
            <a:ext cx="1662402" cy="193040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ine Callout 1 (Accent Bar) 12"/>
          <p:cNvSpPr/>
          <p:nvPr/>
        </p:nvSpPr>
        <p:spPr>
          <a:xfrm>
            <a:off x="9819322" y="1104668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140975"/>
              <a:gd name="adj4" fmla="val -221161"/>
            </a:avLst>
          </a:prstGeom>
          <a:solidFill>
            <a:schemeClr val="accent6">
              <a:lumMod val="75000"/>
              <a:alpha val="50196"/>
            </a:scheme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‘USER SURVEY RESULT’ next to CSS Indicator</a:t>
            </a:r>
            <a:endParaRPr lang="en-GB" sz="1200" dirty="0"/>
          </a:p>
        </p:txBody>
      </p:sp>
      <p:sp>
        <p:nvSpPr>
          <p:cNvPr id="14" name="Rectangle 13"/>
          <p:cNvSpPr/>
          <p:nvPr/>
        </p:nvSpPr>
        <p:spPr>
          <a:xfrm>
            <a:off x="6638894" y="4094480"/>
            <a:ext cx="4638705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781305" y="5097812"/>
            <a:ext cx="48168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Below measures are calculated &amp; populated automatically by system. It will recalculate each time UPON opening the </a:t>
            </a:r>
            <a:r>
              <a:rPr lang="en-US" sz="1100" u="sng" dirty="0" smtClean="0"/>
              <a:t>Metric Raw Data update </a:t>
            </a:r>
            <a:r>
              <a:rPr lang="en-US" sz="1100" dirty="0" smtClean="0"/>
              <a:t>page.</a:t>
            </a:r>
            <a:endParaRPr lang="en-GB" sz="11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Cumulative Actual Effort</a:t>
            </a:r>
            <a:endParaRPr lang="en-GB" sz="1100" dirty="0" smtClean="0">
              <a:solidFill>
                <a:srgbClr val="D31145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PV</a:t>
            </a:r>
            <a:endParaRPr lang="en-GB" sz="1100" dirty="0" smtClean="0">
              <a:solidFill>
                <a:srgbClr val="D31145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EV</a:t>
            </a:r>
            <a:endParaRPr lang="en-GB" sz="1100" dirty="0" smtClean="0">
              <a:solidFill>
                <a:srgbClr val="D31145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Actual Labor Cost</a:t>
            </a:r>
          </a:p>
          <a:p>
            <a:pPr lvl="0"/>
            <a:r>
              <a:rPr lang="en-US" sz="1100" b="1" dirty="0" smtClean="0"/>
              <a:t>Please Note:</a:t>
            </a:r>
            <a:endParaRPr lang="en-GB" sz="1100" dirty="0" smtClean="0"/>
          </a:p>
          <a:p>
            <a:r>
              <a:rPr lang="en-US" sz="1100" dirty="0" smtClean="0"/>
              <a:t>Effort / Cost charged via PMA 51 / 53 forms is excluded here.</a:t>
            </a:r>
            <a:endParaRPr lang="en-GB" sz="1100" dirty="0" smtClean="0"/>
          </a:p>
          <a:p>
            <a:endParaRPr lang="en-GB" sz="11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305" y="4234930"/>
            <a:ext cx="2322055" cy="7694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RULES /</a:t>
            </a: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  <a:endParaRPr lang="en-GB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2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101323"/>
            <a:ext cx="9172575" cy="47148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OVERALL HEALTH STATUS – </a:t>
            </a:r>
            <a:r>
              <a:rPr lang="en-US" u="sng" dirty="0" smtClean="0"/>
              <a:t>PROJECT DEPLOYMENT</a:t>
            </a:r>
            <a:endParaRPr lang="en-GB" u="sng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9910762" y="1459123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176398"/>
              <a:gd name="adj4" fmla="val -268038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Quality metrics of BAU (as defined by QAG team.</a:t>
            </a:r>
            <a:endParaRPr lang="en-GB" sz="1200" dirty="0"/>
          </a:p>
        </p:txBody>
      </p:sp>
      <p:sp>
        <p:nvSpPr>
          <p:cNvPr id="6" name="Line Callout 1 (Accent Bar) 5"/>
          <p:cNvSpPr/>
          <p:nvPr/>
        </p:nvSpPr>
        <p:spPr>
          <a:xfrm>
            <a:off x="9910763" y="2884054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-65466"/>
              <a:gd name="adj4" fmla="val -145506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/>
              <a:t>Actual (Cash base)</a:t>
            </a:r>
            <a:r>
              <a:rPr lang="en-US" sz="1200" dirty="0" smtClean="0"/>
              <a:t>:  </a:t>
            </a:r>
          </a:p>
          <a:p>
            <a:r>
              <a:rPr lang="en-US" sz="1200" dirty="0"/>
              <a:t>Actual Billed out cost, including cost charged by 51 / 53 form</a:t>
            </a:r>
            <a:endParaRPr lang="en-GB" sz="1200" dirty="0"/>
          </a:p>
        </p:txBody>
      </p:sp>
      <p:sp>
        <p:nvSpPr>
          <p:cNvPr id="7" name="Line Callout 1 (Accent Bar) 6"/>
          <p:cNvSpPr/>
          <p:nvPr/>
        </p:nvSpPr>
        <p:spPr>
          <a:xfrm>
            <a:off x="9910761" y="2057477"/>
            <a:ext cx="2189019" cy="773168"/>
          </a:xfrm>
          <a:prstGeom prst="accentCallout1">
            <a:avLst>
              <a:gd name="adj1" fmla="val 18750"/>
              <a:gd name="adj2" fmla="val -8333"/>
              <a:gd name="adj3" fmla="val 14603"/>
              <a:gd name="adj4" fmla="val -14635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/>
              <a:t>Actual (Accrual)</a:t>
            </a:r>
            <a:r>
              <a:rPr lang="en-US" sz="1200" dirty="0" smtClean="0"/>
              <a:t>:  </a:t>
            </a:r>
          </a:p>
          <a:p>
            <a:pPr lvl="0"/>
            <a:r>
              <a:rPr lang="en-US" sz="1200" dirty="0" smtClean="0"/>
              <a:t>Including </a:t>
            </a:r>
            <a:r>
              <a:rPr lang="en-US" sz="1200" dirty="0"/>
              <a:t>cost of not approved service request</a:t>
            </a:r>
            <a:endParaRPr lang="en-GB" sz="1200" dirty="0"/>
          </a:p>
        </p:txBody>
      </p:sp>
      <p:sp>
        <p:nvSpPr>
          <p:cNvPr id="8" name="Line Callout 1 (Accent Bar) 7"/>
          <p:cNvSpPr/>
          <p:nvPr/>
        </p:nvSpPr>
        <p:spPr>
          <a:xfrm>
            <a:off x="9910760" y="3501923"/>
            <a:ext cx="2189019" cy="1051604"/>
          </a:xfrm>
          <a:prstGeom prst="accentCallout1">
            <a:avLst>
              <a:gd name="adj1" fmla="val 18750"/>
              <a:gd name="adj2" fmla="val -8333"/>
              <a:gd name="adj3" fmla="val 15350"/>
              <a:gd name="adj4" fmla="val -24141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Such </a:t>
            </a:r>
            <a:r>
              <a:rPr lang="en-US" sz="1200" u="sng" dirty="0" smtClean="0"/>
              <a:t>User Survey Result </a:t>
            </a:r>
            <a:r>
              <a:rPr lang="en-US" sz="1200" dirty="0" smtClean="0"/>
              <a:t>(current) is filled by QAG members (not real-time); however, </a:t>
            </a:r>
            <a:r>
              <a:rPr lang="en-US" sz="1200" u="sng" dirty="0" smtClean="0"/>
              <a:t>CSS</a:t>
            </a:r>
            <a:r>
              <a:rPr lang="en-US" sz="1200" dirty="0" smtClean="0"/>
              <a:t> is reflecting the  real-time status, manually updated by PM</a:t>
            </a:r>
            <a:endParaRPr lang="en-GB" sz="1200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9910759" y="4626450"/>
            <a:ext cx="2189019" cy="1051604"/>
          </a:xfrm>
          <a:prstGeom prst="accentCallout1">
            <a:avLst>
              <a:gd name="adj1" fmla="val 18750"/>
              <a:gd name="adj2" fmla="val -8333"/>
              <a:gd name="adj3" fmla="val -5290"/>
              <a:gd name="adj4" fmla="val -254494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This text box is for PM to update the project health status, which can be exported for generating management report.</a:t>
            </a:r>
            <a:endParaRPr lang="en-GB" sz="1200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1283998" y="5905358"/>
            <a:ext cx="2189019" cy="544946"/>
          </a:xfrm>
          <a:prstGeom prst="accentCallout1">
            <a:avLst>
              <a:gd name="adj1" fmla="val 18750"/>
              <a:gd name="adj2" fmla="val -8333"/>
              <a:gd name="adj3" fmla="val -345636"/>
              <a:gd name="adj4" fmla="val 2297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Manually selected by PM</a:t>
            </a:r>
            <a:endParaRPr lang="en-GB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436398" y="2490048"/>
            <a:ext cx="1388082" cy="340598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1436398" y="3288460"/>
            <a:ext cx="1388082" cy="714579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601862" y="2743200"/>
            <a:ext cx="2222618" cy="545259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>
          <a:xfrm>
            <a:off x="13334" y="2357120"/>
            <a:ext cx="4599152" cy="4500880"/>
          </a:xfrm>
          <a:prstGeom prst="wedgeRectCallout">
            <a:avLst>
              <a:gd name="adj1" fmla="val 65644"/>
              <a:gd name="adj2" fmla="val -2239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PRJECT METRICS – </a:t>
            </a:r>
            <a:r>
              <a:rPr lang="en-US" u="sng" dirty="0" smtClean="0"/>
              <a:t>PROJECT DEPLOYMENT / DEVELOPMENT</a:t>
            </a:r>
            <a:endParaRPr lang="en-GB" u="sng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491835"/>
            <a:ext cx="4521046" cy="4366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9346"/>
          <a:stretch/>
        </p:blipFill>
        <p:spPr>
          <a:xfrm>
            <a:off x="3076575" y="645505"/>
            <a:ext cx="9115425" cy="2504095"/>
          </a:xfrm>
          <a:prstGeom prst="rect">
            <a:avLst/>
          </a:prstGeom>
          <a:ln>
            <a:solidFill>
              <a:srgbClr val="00A3E0"/>
            </a:solidFill>
          </a:ln>
        </p:spPr>
      </p:pic>
      <p:cxnSp>
        <p:nvCxnSpPr>
          <p:cNvPr id="12" name="Straight Arrow Connector 11"/>
          <p:cNvCxnSpPr>
            <a:stCxn id="10" idx="4"/>
          </p:cNvCxnSpPr>
          <p:nvPr/>
        </p:nvCxnSpPr>
        <p:spPr>
          <a:xfrm flipV="1">
            <a:off x="5331977" y="3149600"/>
            <a:ext cx="560823" cy="450123"/>
          </a:xfrm>
          <a:prstGeom prst="straightConnector1">
            <a:avLst/>
          </a:prstGeom>
          <a:ln>
            <a:solidFill>
              <a:srgbClr val="00A3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220218" y="2333735"/>
            <a:ext cx="2222618" cy="460266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781305" y="4094480"/>
            <a:ext cx="4496294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781305" y="5097812"/>
            <a:ext cx="48168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Below measures are calculated &amp; populated automatically by system. It will recalculate each time UPON opening the </a:t>
            </a:r>
            <a:r>
              <a:rPr lang="en-US" sz="1100" u="sng" dirty="0" smtClean="0"/>
              <a:t>Metric Raw Data update </a:t>
            </a:r>
            <a:r>
              <a:rPr lang="en-US" sz="1100" dirty="0" smtClean="0"/>
              <a:t>page.</a:t>
            </a:r>
            <a:endParaRPr lang="en-GB" sz="11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Cumulative Actual Effort</a:t>
            </a:r>
            <a:endParaRPr lang="en-GB" sz="1100" dirty="0" smtClean="0">
              <a:solidFill>
                <a:srgbClr val="D31145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PV</a:t>
            </a:r>
            <a:endParaRPr lang="en-GB" sz="1100" dirty="0" smtClean="0">
              <a:solidFill>
                <a:srgbClr val="D31145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EV</a:t>
            </a:r>
            <a:endParaRPr lang="en-GB" sz="1100" dirty="0" smtClean="0">
              <a:solidFill>
                <a:srgbClr val="D31145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D31145"/>
                </a:solidFill>
              </a:rPr>
              <a:t>Actual Labor Cost</a:t>
            </a:r>
          </a:p>
          <a:p>
            <a:pPr lvl="0"/>
            <a:r>
              <a:rPr lang="en-US" sz="1100" b="1" dirty="0" smtClean="0"/>
              <a:t>Please Note:</a:t>
            </a:r>
            <a:endParaRPr lang="en-GB" sz="1100" dirty="0" smtClean="0"/>
          </a:p>
          <a:p>
            <a:r>
              <a:rPr lang="en-US" sz="1100" dirty="0" smtClean="0"/>
              <a:t>Effort / Cost charged via PMA 51 / 53 forms is excluded here.</a:t>
            </a:r>
            <a:endParaRPr lang="en-GB" sz="1100" dirty="0" smtClean="0"/>
          </a:p>
          <a:p>
            <a:endParaRPr lang="en-GB" sz="11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305" y="4234930"/>
            <a:ext cx="2322055" cy="7694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RULES /</a:t>
            </a:r>
          </a:p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  <a:endParaRPr lang="en-GB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9088580" y="3149600"/>
            <a:ext cx="2189019" cy="899160"/>
          </a:xfrm>
          <a:prstGeom prst="accentCallout1">
            <a:avLst>
              <a:gd name="adj1" fmla="val 18750"/>
              <a:gd name="adj2" fmla="val -8333"/>
              <a:gd name="adj3" fmla="val 154421"/>
              <a:gd name="adj4" fmla="val -212805"/>
            </a:avLst>
          </a:prstGeom>
          <a:solidFill>
            <a:srgbClr val="86027B">
              <a:alpha val="50196"/>
            </a:srgbClr>
          </a:solidFill>
          <a:ln w="31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All entered raw data is accumulated per project profile level (sum up all relevant service request(s)).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08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2" y="618490"/>
            <a:ext cx="9096375" cy="257175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23252" y="3322320"/>
            <a:ext cx="5239068" cy="3200400"/>
          </a:xfrm>
          <a:prstGeom prst="wedgeRectCallout">
            <a:avLst>
              <a:gd name="adj1" fmla="val -40925"/>
              <a:gd name="adj2" fmla="val -6800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SCHEDULE MILESTONES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73" y="3542513"/>
            <a:ext cx="4902658" cy="27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A Presentation Template 2018">
  <a:themeElements>
    <a:clrScheme name="Custom 2">
      <a:dk1>
        <a:srgbClr val="000000"/>
      </a:dk1>
      <a:lt1>
        <a:srgbClr val="FFFFFF"/>
      </a:lt1>
      <a:dk2>
        <a:srgbClr val="FEFFFF"/>
      </a:dk2>
      <a:lt2>
        <a:srgbClr val="D31145"/>
      </a:lt2>
      <a:accent1>
        <a:srgbClr val="86027B"/>
      </a:accent1>
      <a:accent2>
        <a:srgbClr val="E25205"/>
      </a:accent2>
      <a:accent3>
        <a:srgbClr val="F0C400"/>
      </a:accent3>
      <a:accent4>
        <a:srgbClr val="63A70A"/>
      </a:accent4>
      <a:accent5>
        <a:srgbClr val="00A3AC"/>
      </a:accent5>
      <a:accent6>
        <a:srgbClr val="00A3DF"/>
      </a:accent6>
      <a:hlink>
        <a:srgbClr val="0957C3"/>
      </a:hlink>
      <a:folHlink>
        <a:srgbClr val="6244B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F09AB97-F9B5-4494-9BAF-6FC2EC3AC290}" vid="{53B3394B-5C27-459A-AD3C-4C4E6ED1A64E}"/>
    </a:ext>
  </a:extLst>
</a:theme>
</file>

<file path=ppt/theme/theme2.xml><?xml version="1.0" encoding="utf-8"?>
<a:theme xmlns:a="http://schemas.openxmlformats.org/drawingml/2006/main" name="Divider">
  <a:themeElements>
    <a:clrScheme name="AIA COLOR">
      <a:dk1>
        <a:srgbClr val="000000"/>
      </a:dk1>
      <a:lt1>
        <a:srgbClr val="FFFFFF"/>
      </a:lt1>
      <a:dk2>
        <a:srgbClr val="FEFFFF"/>
      </a:dk2>
      <a:lt2>
        <a:srgbClr val="D31145"/>
      </a:lt2>
      <a:accent1>
        <a:srgbClr val="86027B"/>
      </a:accent1>
      <a:accent2>
        <a:srgbClr val="E25205"/>
      </a:accent2>
      <a:accent3>
        <a:srgbClr val="F0C400"/>
      </a:accent3>
      <a:accent4>
        <a:srgbClr val="63A70A"/>
      </a:accent4>
      <a:accent5>
        <a:srgbClr val="00A3AC"/>
      </a:accent5>
      <a:accent6>
        <a:srgbClr val="00A3DF"/>
      </a:accent6>
      <a:hlink>
        <a:srgbClr val="0957C3"/>
      </a:hlink>
      <a:folHlink>
        <a:srgbClr val="6244B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F09AB97-F9B5-4494-9BAF-6FC2EC3AC290}" vid="{2E378131-A70B-45A1-8743-95732EFFEE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AIA_PPT_Template_2018_16x9_V2.0 Resized</Template>
  <TotalTime>114</TotalTime>
  <Words>622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PGothic</vt:lpstr>
      <vt:lpstr>新細明體</vt:lpstr>
      <vt:lpstr>等线</vt:lpstr>
      <vt:lpstr>Arial</vt:lpstr>
      <vt:lpstr>Calibri</vt:lpstr>
      <vt:lpstr>Times New Roman</vt:lpstr>
      <vt:lpstr>Wingdings</vt:lpstr>
      <vt:lpstr>AIA Presentation Template 2018</vt:lpstr>
      <vt:lpstr>Divider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AIATSS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Sharon-WY</dc:creator>
  <cp:lastModifiedBy>Yan, Sharon-WY</cp:lastModifiedBy>
  <cp:revision>15</cp:revision>
  <dcterms:created xsi:type="dcterms:W3CDTF">2019-06-05T01:31:51Z</dcterms:created>
  <dcterms:modified xsi:type="dcterms:W3CDTF">2019-06-05T03:26:02Z</dcterms:modified>
</cp:coreProperties>
</file>