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328556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159649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D040D-3929-45A6-B4E1-48A94620C5EB}"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6263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158302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D040D-3929-45A6-B4E1-48A94620C5EB}"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89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6492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308716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58637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66654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04DE90-F5FB-4EFC-AA27-60B8E0033A5F}"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284568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134068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B04DE90-F5FB-4EFC-AA27-60B8E0033A5F}" type="datetimeFigureOut">
              <a:rPr lang="es-MX" smtClean="0"/>
              <a:t>04/08/2015</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108213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B04DE90-F5FB-4EFC-AA27-60B8E0033A5F}" type="datetimeFigureOut">
              <a:rPr lang="es-MX" smtClean="0"/>
              <a:t>04/08/2015</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169471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4DE90-F5FB-4EFC-AA27-60B8E0033A5F}" type="datetimeFigureOut">
              <a:rPr lang="es-MX" smtClean="0"/>
              <a:t>04/08/2015</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258272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27986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04DE90-F5FB-4EFC-AA27-60B8E0033A5F}"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2D040D-3929-45A6-B4E1-48A94620C5EB}" type="slidenum">
              <a:rPr lang="es-MX" smtClean="0"/>
              <a:t>‹Nº›</a:t>
            </a:fld>
            <a:endParaRPr lang="es-MX"/>
          </a:p>
        </p:txBody>
      </p:sp>
    </p:spTree>
    <p:extLst>
      <p:ext uri="{BB962C8B-B14F-4D97-AF65-F5344CB8AC3E}">
        <p14:creationId xmlns:p14="http://schemas.microsoft.com/office/powerpoint/2010/main" val="56893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04DE90-F5FB-4EFC-AA27-60B8E0033A5F}" type="datetimeFigureOut">
              <a:rPr lang="es-MX" smtClean="0"/>
              <a:t>04/08/2015</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2D040D-3929-45A6-B4E1-48A94620C5EB}" type="slidenum">
              <a:rPr lang="es-MX" smtClean="0"/>
              <a:t>‹Nº›</a:t>
            </a:fld>
            <a:endParaRPr lang="es-MX"/>
          </a:p>
        </p:txBody>
      </p:sp>
    </p:spTree>
    <p:extLst>
      <p:ext uri="{BB962C8B-B14F-4D97-AF65-F5344CB8AC3E}">
        <p14:creationId xmlns:p14="http://schemas.microsoft.com/office/powerpoint/2010/main" val="793001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ln w="0"/>
                <a:solidFill>
                  <a:schemeClr val="accent1"/>
                </a:solidFill>
                <a:effectLst>
                  <a:outerShdw blurRad="38100" dist="25400" dir="5400000" algn="ctr" rotWithShape="0">
                    <a:srgbClr val="6E747A">
                      <a:alpha val="43000"/>
                    </a:srgbClr>
                  </a:outerShdw>
                </a:effectLst>
              </a:rPr>
              <a:t>CONTROL ESCOLAR</a:t>
            </a:r>
            <a:endParaRPr lang="es-MX" dirty="0">
              <a:ln w="0"/>
              <a:solidFill>
                <a:schemeClr val="accent1"/>
              </a:solidFill>
              <a:effectLst>
                <a:outerShdw blurRad="38100" dist="25400" dir="5400000" algn="ctr" rotWithShape="0">
                  <a:srgbClr val="6E747A">
                    <a:alpha val="43000"/>
                  </a:srgbClr>
                </a:outerShdw>
              </a:effectLst>
            </a:endParaRP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47822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42).png"/>
          <p:cNvPicPr/>
          <p:nvPr/>
        </p:nvPicPr>
        <p:blipFill>
          <a:blip r:embed="rId2" cstate="print"/>
          <a:srcRect l="30325" t="24828" r="30401" b="25517"/>
          <a:stretch>
            <a:fillRect/>
          </a:stretch>
        </p:blipFill>
        <p:spPr bwMode="auto">
          <a:xfrm>
            <a:off x="408707" y="999597"/>
            <a:ext cx="4948904" cy="4151952"/>
          </a:xfrm>
          <a:prstGeom prst="rect">
            <a:avLst/>
          </a:prstGeom>
          <a:noFill/>
          <a:ln w="9525">
            <a:noFill/>
            <a:miter lim="800000"/>
            <a:headEnd/>
            <a:tailEnd/>
          </a:ln>
        </p:spPr>
      </p:pic>
      <p:sp>
        <p:nvSpPr>
          <p:cNvPr id="5" name="CuadroTexto 4"/>
          <p:cNvSpPr txBox="1"/>
          <p:nvPr/>
        </p:nvSpPr>
        <p:spPr>
          <a:xfrm>
            <a:off x="5782615" y="2473893"/>
            <a:ext cx="4406441" cy="2677656"/>
          </a:xfrm>
          <a:prstGeom prst="rect">
            <a:avLst/>
          </a:prstGeom>
          <a:noFill/>
        </p:spPr>
        <p:txBody>
          <a:bodyPr wrap="square" rtlCol="0">
            <a:spAutoFit/>
          </a:bodyPr>
          <a:lstStyle/>
          <a:p>
            <a:r>
              <a:rPr lang="es-MX" sz="2400" dirty="0"/>
              <a:t>El menú y opciones de los alumnos funcionan de manera diferente ya que ellos solo tienen acceso a visualizar sus calificaciones y poder ver las materias que se impartirán es el semestre</a:t>
            </a:r>
          </a:p>
        </p:txBody>
      </p:sp>
    </p:spTree>
    <p:extLst>
      <p:ext uri="{BB962C8B-B14F-4D97-AF65-F5344CB8AC3E}">
        <p14:creationId xmlns:p14="http://schemas.microsoft.com/office/powerpoint/2010/main" val="217889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26).png"/>
          <p:cNvPicPr/>
          <p:nvPr/>
        </p:nvPicPr>
        <p:blipFill rotWithShape="1">
          <a:blip r:embed="rId2" cstate="print"/>
          <a:srcRect l="38749" t="29828" r="38757" b="30202"/>
          <a:stretch/>
        </p:blipFill>
        <p:spPr bwMode="auto">
          <a:xfrm>
            <a:off x="728870" y="954157"/>
            <a:ext cx="3856382" cy="4532243"/>
          </a:xfrm>
          <a:prstGeom prst="rect">
            <a:avLst/>
          </a:prstGeom>
          <a:noFill/>
          <a:ln w="9525">
            <a:noFill/>
            <a:miter lim="800000"/>
            <a:headEnd/>
            <a:tailEnd/>
          </a:ln>
        </p:spPr>
      </p:pic>
      <p:sp>
        <p:nvSpPr>
          <p:cNvPr id="9" name="CuadroTexto 8"/>
          <p:cNvSpPr txBox="1"/>
          <p:nvPr/>
        </p:nvSpPr>
        <p:spPr>
          <a:xfrm>
            <a:off x="5254580" y="1700011"/>
            <a:ext cx="5625455" cy="2308324"/>
          </a:xfrm>
          <a:prstGeom prst="rect">
            <a:avLst/>
          </a:prstGeom>
          <a:noFill/>
        </p:spPr>
        <p:txBody>
          <a:bodyPr wrap="square" rtlCol="0">
            <a:spAutoFit/>
          </a:bodyPr>
          <a:lstStyle/>
          <a:p>
            <a:r>
              <a:rPr lang="es-MX" sz="2400" dirty="0" smtClean="0"/>
              <a:t> </a:t>
            </a:r>
            <a:r>
              <a:rPr lang="es-MX" sz="2400" dirty="0"/>
              <a:t>En la primera pantalla de la aplicación se logra observar la pantalla de la instalación del programa la cual tiene como objetico iniciar con el programa escolar una vez ya llenado los datos </a:t>
            </a:r>
          </a:p>
        </p:txBody>
      </p:sp>
    </p:spTree>
    <p:extLst>
      <p:ext uri="{BB962C8B-B14F-4D97-AF65-F5344CB8AC3E}">
        <p14:creationId xmlns:p14="http://schemas.microsoft.com/office/powerpoint/2010/main" val="1965640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27).png"/>
          <p:cNvPicPr/>
          <p:nvPr/>
        </p:nvPicPr>
        <p:blipFill rotWithShape="1">
          <a:blip r:embed="rId2" cstate="print"/>
          <a:srcRect l="38817" t="38483" r="38874" b="38320"/>
          <a:stretch/>
        </p:blipFill>
        <p:spPr bwMode="auto">
          <a:xfrm>
            <a:off x="7701567" y="821635"/>
            <a:ext cx="3735060" cy="3157937"/>
          </a:xfrm>
          <a:prstGeom prst="rect">
            <a:avLst/>
          </a:prstGeom>
          <a:noFill/>
          <a:ln w="9525">
            <a:noFill/>
            <a:miter lim="800000"/>
            <a:headEnd/>
            <a:tailEnd/>
          </a:ln>
        </p:spPr>
      </p:pic>
      <p:sp>
        <p:nvSpPr>
          <p:cNvPr id="5" name="CuadroTexto 4"/>
          <p:cNvSpPr txBox="1"/>
          <p:nvPr/>
        </p:nvSpPr>
        <p:spPr>
          <a:xfrm>
            <a:off x="1146221" y="2691685"/>
            <a:ext cx="5988676" cy="1846659"/>
          </a:xfrm>
          <a:prstGeom prst="rect">
            <a:avLst/>
          </a:prstGeom>
          <a:noFill/>
        </p:spPr>
        <p:txBody>
          <a:bodyPr wrap="square" rtlCol="0">
            <a:spAutoFit/>
          </a:bodyPr>
          <a:lstStyle/>
          <a:p>
            <a:r>
              <a:rPr lang="es-MX" sz="2400" dirty="0"/>
              <a:t>Una vez ya ingresado el nuevo usuario ya solo queda por iniciar con el usuario que quiera entrar, ya sea el director, alumnos o maestros </a:t>
            </a:r>
          </a:p>
          <a:p>
            <a:endParaRPr lang="es-MX" dirty="0"/>
          </a:p>
        </p:txBody>
      </p:sp>
    </p:spTree>
    <p:extLst>
      <p:ext uri="{BB962C8B-B14F-4D97-AF65-F5344CB8AC3E}">
        <p14:creationId xmlns:p14="http://schemas.microsoft.com/office/powerpoint/2010/main" val="38351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28).png"/>
          <p:cNvPicPr/>
          <p:nvPr/>
        </p:nvPicPr>
        <p:blipFill rotWithShape="1">
          <a:blip r:embed="rId2" cstate="print"/>
          <a:srcRect l="38861" t="29991" r="38642" b="29538"/>
          <a:stretch/>
        </p:blipFill>
        <p:spPr bwMode="auto">
          <a:xfrm>
            <a:off x="1020417" y="1524000"/>
            <a:ext cx="3843132" cy="4081670"/>
          </a:xfrm>
          <a:prstGeom prst="rect">
            <a:avLst/>
          </a:prstGeom>
          <a:noFill/>
          <a:ln w="9525">
            <a:noFill/>
            <a:miter lim="800000"/>
            <a:headEnd/>
            <a:tailEnd/>
          </a:ln>
        </p:spPr>
      </p:pic>
      <p:sp>
        <p:nvSpPr>
          <p:cNvPr id="5" name="CuadroTexto 4"/>
          <p:cNvSpPr txBox="1"/>
          <p:nvPr/>
        </p:nvSpPr>
        <p:spPr>
          <a:xfrm>
            <a:off x="5035640" y="1352282"/>
            <a:ext cx="6563932" cy="5170646"/>
          </a:xfrm>
          <a:prstGeom prst="rect">
            <a:avLst/>
          </a:prstGeom>
          <a:noFill/>
        </p:spPr>
        <p:txBody>
          <a:bodyPr wrap="square" rtlCol="0">
            <a:spAutoFit/>
          </a:bodyPr>
          <a:lstStyle/>
          <a:p>
            <a:r>
              <a:rPr lang="es-MX" sz="2400" dirty="0"/>
              <a:t>Si el que ingreso es el Director, el tiene el control para poder hacer los siguientes cambios que son </a:t>
            </a:r>
          </a:p>
          <a:p>
            <a:r>
              <a:rPr lang="es-MX" sz="2400" dirty="0"/>
              <a:t>VER: en esta opción el director podrá visualizar aquellos datos que le parezcan convenientes, pero para eso primero debe de ingresar los datos que sean necesarios.</a:t>
            </a:r>
          </a:p>
          <a:p>
            <a:r>
              <a:rPr lang="es-MX" sz="2400" dirty="0"/>
              <a:t>AGREGAR: en esta selección el director tiene la posibilidad de agregar a los nuevos Alumnos como a los profesores y sus respectivos grupos también con los datos que requiera cada uno.</a:t>
            </a:r>
          </a:p>
          <a:p>
            <a:endParaRPr lang="es-MX" dirty="0"/>
          </a:p>
        </p:txBody>
      </p:sp>
    </p:spTree>
    <p:extLst>
      <p:ext uri="{BB962C8B-B14F-4D97-AF65-F5344CB8AC3E}">
        <p14:creationId xmlns:p14="http://schemas.microsoft.com/office/powerpoint/2010/main" val="405092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29).png"/>
          <p:cNvPicPr/>
          <p:nvPr/>
        </p:nvPicPr>
        <p:blipFill rotWithShape="1">
          <a:blip r:embed="rId2" cstate="print"/>
          <a:srcRect l="30489" t="18855" r="29928" b="18518"/>
          <a:stretch/>
        </p:blipFill>
        <p:spPr bwMode="auto">
          <a:xfrm>
            <a:off x="6546573" y="1073238"/>
            <a:ext cx="4749947" cy="4593465"/>
          </a:xfrm>
          <a:prstGeom prst="rect">
            <a:avLst/>
          </a:prstGeom>
          <a:noFill/>
          <a:ln w="9525">
            <a:noFill/>
            <a:miter lim="800000"/>
            <a:headEnd/>
            <a:tailEnd/>
          </a:ln>
        </p:spPr>
      </p:pic>
      <p:sp>
        <p:nvSpPr>
          <p:cNvPr id="5" name="CuadroTexto 4"/>
          <p:cNvSpPr txBox="1"/>
          <p:nvPr/>
        </p:nvSpPr>
        <p:spPr>
          <a:xfrm>
            <a:off x="1815548" y="1961322"/>
            <a:ext cx="4518991" cy="2308324"/>
          </a:xfrm>
          <a:prstGeom prst="rect">
            <a:avLst/>
          </a:prstGeom>
          <a:noFill/>
        </p:spPr>
        <p:txBody>
          <a:bodyPr wrap="square" rtlCol="0">
            <a:spAutoFit/>
          </a:bodyPr>
          <a:lstStyle/>
          <a:p>
            <a:r>
              <a:rPr lang="es-MX" sz="2400" dirty="0" smtClean="0"/>
              <a:t>Ventana utilizada para llenar los datos de los alumnos nuevos .</a:t>
            </a:r>
          </a:p>
          <a:p>
            <a:r>
              <a:rPr lang="es-MX" sz="2400" dirty="0" smtClean="0"/>
              <a:t>También es utilizado para modificar los datos de los alumnos.</a:t>
            </a:r>
            <a:endParaRPr lang="es-MX" sz="2400" dirty="0"/>
          </a:p>
        </p:txBody>
      </p:sp>
    </p:spTree>
    <p:extLst>
      <p:ext uri="{BB962C8B-B14F-4D97-AF65-F5344CB8AC3E}">
        <p14:creationId xmlns:p14="http://schemas.microsoft.com/office/powerpoint/2010/main" val="2933035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32).png"/>
          <p:cNvPicPr/>
          <p:nvPr/>
        </p:nvPicPr>
        <p:blipFill rotWithShape="1">
          <a:blip r:embed="rId2" cstate="print"/>
          <a:srcRect l="30301" t="32414" r="30284" b="32800"/>
          <a:stretch/>
        </p:blipFill>
        <p:spPr bwMode="auto">
          <a:xfrm>
            <a:off x="651702" y="709948"/>
            <a:ext cx="4486968" cy="2536835"/>
          </a:xfrm>
          <a:prstGeom prst="rect">
            <a:avLst/>
          </a:prstGeom>
          <a:noFill/>
          <a:ln w="9525">
            <a:noFill/>
            <a:miter lim="800000"/>
            <a:headEnd/>
            <a:tailEnd/>
          </a:ln>
        </p:spPr>
      </p:pic>
      <p:sp>
        <p:nvSpPr>
          <p:cNvPr id="5" name="CuadroTexto 4"/>
          <p:cNvSpPr txBox="1"/>
          <p:nvPr/>
        </p:nvSpPr>
        <p:spPr>
          <a:xfrm>
            <a:off x="5138670" y="3966693"/>
            <a:ext cx="5808372" cy="1477328"/>
          </a:xfrm>
          <a:prstGeom prst="rect">
            <a:avLst/>
          </a:prstGeom>
          <a:noFill/>
        </p:spPr>
        <p:txBody>
          <a:bodyPr wrap="square" rtlCol="0">
            <a:spAutoFit/>
          </a:bodyPr>
          <a:lstStyle/>
          <a:p>
            <a:r>
              <a:rPr lang="es-MX" sz="2400" dirty="0"/>
              <a:t>I</a:t>
            </a:r>
            <a:r>
              <a:rPr lang="es-MX" sz="2400" dirty="0" smtClean="0"/>
              <a:t>gual </a:t>
            </a:r>
            <a:r>
              <a:rPr lang="es-MX" sz="2400" dirty="0"/>
              <a:t>que con agregar alumnos, también se podrá agregar a los maestros que ingresen al plantel              </a:t>
            </a:r>
          </a:p>
          <a:p>
            <a:endParaRPr lang="es-MX" dirty="0"/>
          </a:p>
        </p:txBody>
      </p:sp>
    </p:spTree>
    <p:extLst>
      <p:ext uri="{BB962C8B-B14F-4D97-AF65-F5344CB8AC3E}">
        <p14:creationId xmlns:p14="http://schemas.microsoft.com/office/powerpoint/2010/main" val="249300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33).png"/>
          <p:cNvPicPr/>
          <p:nvPr/>
        </p:nvPicPr>
        <p:blipFill rotWithShape="1">
          <a:blip r:embed="rId2" cstate="print"/>
          <a:srcRect l="25085" t="24326" r="25442" b="24482"/>
          <a:stretch/>
        </p:blipFill>
        <p:spPr bwMode="auto">
          <a:xfrm>
            <a:off x="6783611" y="2150771"/>
            <a:ext cx="4949043" cy="3161858"/>
          </a:xfrm>
          <a:prstGeom prst="rect">
            <a:avLst/>
          </a:prstGeom>
          <a:noFill/>
          <a:ln w="9525">
            <a:noFill/>
            <a:miter lim="800000"/>
            <a:headEnd/>
            <a:tailEnd/>
          </a:ln>
        </p:spPr>
      </p:pic>
      <p:sp>
        <p:nvSpPr>
          <p:cNvPr id="5" name="CuadroTexto 4"/>
          <p:cNvSpPr txBox="1"/>
          <p:nvPr/>
        </p:nvSpPr>
        <p:spPr>
          <a:xfrm>
            <a:off x="1249251" y="2266682"/>
            <a:ext cx="5323827" cy="2308324"/>
          </a:xfrm>
          <a:prstGeom prst="rect">
            <a:avLst/>
          </a:prstGeom>
          <a:noFill/>
        </p:spPr>
        <p:txBody>
          <a:bodyPr wrap="square" rtlCol="0">
            <a:spAutoFit/>
          </a:bodyPr>
          <a:lstStyle/>
          <a:p>
            <a:r>
              <a:rPr lang="es-MX" sz="2400" dirty="0"/>
              <a:t>Una vez que el directos halla ingresado a los alumnos, aquí mismo se podrán visualizar a los alumnos y sus grados y calificaciones de cada uno y también modificarlos</a:t>
            </a:r>
          </a:p>
        </p:txBody>
      </p:sp>
    </p:spTree>
    <p:extLst>
      <p:ext uri="{BB962C8B-B14F-4D97-AF65-F5344CB8AC3E}">
        <p14:creationId xmlns:p14="http://schemas.microsoft.com/office/powerpoint/2010/main" val="2574730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34).png"/>
          <p:cNvPicPr/>
          <p:nvPr/>
        </p:nvPicPr>
        <p:blipFill rotWithShape="1">
          <a:blip r:embed="rId2" cstate="print"/>
          <a:srcRect l="24710" t="31960" r="24793" b="32191"/>
          <a:stretch/>
        </p:blipFill>
        <p:spPr bwMode="auto">
          <a:xfrm>
            <a:off x="656823" y="772732"/>
            <a:ext cx="5447763" cy="2962141"/>
          </a:xfrm>
          <a:prstGeom prst="rect">
            <a:avLst/>
          </a:prstGeom>
          <a:noFill/>
          <a:ln w="9525">
            <a:noFill/>
            <a:miter lim="800000"/>
            <a:headEnd/>
            <a:tailEnd/>
          </a:ln>
        </p:spPr>
      </p:pic>
      <p:sp>
        <p:nvSpPr>
          <p:cNvPr id="5" name="CuadroTexto 4"/>
          <p:cNvSpPr txBox="1"/>
          <p:nvPr/>
        </p:nvSpPr>
        <p:spPr>
          <a:xfrm>
            <a:off x="6632621" y="2137893"/>
            <a:ext cx="4830510" cy="3323987"/>
          </a:xfrm>
          <a:prstGeom prst="rect">
            <a:avLst/>
          </a:prstGeom>
          <a:noFill/>
        </p:spPr>
        <p:txBody>
          <a:bodyPr wrap="square" rtlCol="0">
            <a:spAutoFit/>
          </a:bodyPr>
          <a:lstStyle/>
          <a:p>
            <a:r>
              <a:rPr lang="es-MX" sz="2400" dirty="0"/>
              <a:t>Cuando se requiera agregar un nuevo grupo más las especialidades o materia  se necesitaran agregar cada uno por separado para asegurarse de que cada maestro tenga control de las especialidades o meterías que impartirá       </a:t>
            </a:r>
          </a:p>
          <a:p>
            <a:endParaRPr lang="es-MX" dirty="0"/>
          </a:p>
        </p:txBody>
      </p:sp>
    </p:spTree>
    <p:extLst>
      <p:ext uri="{BB962C8B-B14F-4D97-AF65-F5344CB8AC3E}">
        <p14:creationId xmlns:p14="http://schemas.microsoft.com/office/powerpoint/2010/main" val="786700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Captura de pantalla (39).png"/>
          <p:cNvPicPr/>
          <p:nvPr/>
        </p:nvPicPr>
        <p:blipFill>
          <a:blip r:embed="rId2" cstate="print"/>
          <a:srcRect l="23737" t="19655" r="23449" b="18966"/>
          <a:stretch>
            <a:fillRect/>
          </a:stretch>
        </p:blipFill>
        <p:spPr bwMode="auto">
          <a:xfrm>
            <a:off x="6827805" y="1455312"/>
            <a:ext cx="4982121" cy="3406019"/>
          </a:xfrm>
          <a:prstGeom prst="rect">
            <a:avLst/>
          </a:prstGeom>
          <a:noFill/>
          <a:ln w="9525">
            <a:noFill/>
            <a:miter lim="800000"/>
            <a:headEnd/>
            <a:tailEnd/>
          </a:ln>
        </p:spPr>
      </p:pic>
      <p:sp>
        <p:nvSpPr>
          <p:cNvPr id="5" name="CuadroTexto 4"/>
          <p:cNvSpPr txBox="1"/>
          <p:nvPr/>
        </p:nvSpPr>
        <p:spPr>
          <a:xfrm>
            <a:off x="888643" y="2086377"/>
            <a:ext cx="5194106" cy="2308324"/>
          </a:xfrm>
          <a:prstGeom prst="rect">
            <a:avLst/>
          </a:prstGeom>
          <a:noFill/>
        </p:spPr>
        <p:txBody>
          <a:bodyPr wrap="square" rtlCol="0">
            <a:spAutoFit/>
          </a:bodyPr>
          <a:lstStyle/>
          <a:p>
            <a:r>
              <a:rPr lang="es-MX" sz="2400" dirty="0"/>
              <a:t>Para poder cambiar las calificaciones de los alumnos ya ingresados solo es necesario hacerle doble </a:t>
            </a:r>
            <a:r>
              <a:rPr lang="es-MX" sz="2400" dirty="0" err="1"/>
              <a:t>click</a:t>
            </a:r>
            <a:r>
              <a:rPr lang="es-MX" sz="2400" dirty="0"/>
              <a:t> para así poder cambiarlo de manera manual</a:t>
            </a:r>
          </a:p>
        </p:txBody>
      </p:sp>
    </p:spTree>
    <p:extLst>
      <p:ext uri="{BB962C8B-B14F-4D97-AF65-F5344CB8AC3E}">
        <p14:creationId xmlns:p14="http://schemas.microsoft.com/office/powerpoint/2010/main" val="59085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303</Words>
  <Application>Microsoft Office PowerPoint</Application>
  <PresentationFormat>Panorámica</PresentationFormat>
  <Paragraphs>13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Espiral</vt:lpstr>
      <vt:lpstr>CONTROL ESCOLAR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Alfonso Viveros Mena; alumno UPQROO</dc:creator>
  <cp:lastModifiedBy>alumno UPQROO</cp:lastModifiedBy>
  <cp:revision>3</cp:revision>
  <dcterms:created xsi:type="dcterms:W3CDTF">2015-08-04T12:46:51Z</dcterms:created>
  <dcterms:modified xsi:type="dcterms:W3CDTF">2015-08-04T13:06:13Z</dcterms:modified>
</cp:coreProperties>
</file>