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37A64-9E72-4405-B170-405C54C5774B}" type="datetimeFigureOut">
              <a:rPr lang="en-IN" smtClean="0"/>
              <a:t>31-03-2024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A6504-6ECE-40AF-99ED-52AC48EFDB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414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A6504-6ECE-40AF-99ED-52AC48EFDBF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74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5" y="2067305"/>
            <a:ext cx="25996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VIVITHA R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9200" y="1447800"/>
            <a:ext cx="82248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The result of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MiniGAN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is a trained generator model capable of generating realistic images. By evaluating the generated images visually and quantitatively, we can assess the performance of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MiniGAN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in generating new content. The generated images can be used for various applications such as image editing, data augmentation, and artistic expression</a:t>
            </a:r>
            <a:endParaRPr lang="en-IN" sz="2000" dirty="0">
              <a:solidFill>
                <a:schemeClr val="tx1"/>
              </a:solidFill>
              <a:latin typeface="Aptos Display" panose="020B0004020202020204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1450076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IN" sz="3200" b="0" i="0" dirty="0" err="1">
                <a:effectLst/>
                <a:latin typeface="Aptos Display" panose="020B0004020202020204" pitchFamily="34" charset="0"/>
              </a:rPr>
              <a:t>MiniGAN</a:t>
            </a:r>
            <a:r>
              <a:rPr lang="en-IN" sz="3200" b="0" i="0" dirty="0">
                <a:effectLst/>
                <a:latin typeface="Aptos Display" panose="020B0004020202020204" pitchFamily="34" charset="0"/>
              </a:rPr>
              <a:t>: Miniature Generative Adversarial Network for Image Generation</a:t>
            </a:r>
            <a:endParaRPr sz="7200" dirty="0">
              <a:latin typeface="Aptos Display" panose="020B0004020202020204" pitchFamily="34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/>
          <p:cNvSpPr txBox="1"/>
          <p:nvPr/>
        </p:nvSpPr>
        <p:spPr>
          <a:xfrm>
            <a:off x="1143000" y="2590800"/>
            <a:ext cx="82344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The project is based on Generative Adversarial Networks (GANs), a class of artificial intelligence algorithms used in unsupervised machine learning for generating realistic synthetic data, particularly images. The idea is to train two neural networks, a generator and a discriminator, which compete against each other to generate high-quality images that are indistinguishable from real images.</a:t>
            </a:r>
            <a:r>
              <a:rPr lang="en-US" sz="2000" dirty="0">
                <a:solidFill>
                  <a:schemeClr val="tx1"/>
                </a:solidFill>
                <a:latin typeface="Aptos Display" panose="020B0004020202020204" pitchFamily="34" charset="0"/>
                <a:cs typeface="Arial" pitchFamily="34" charset="0"/>
              </a:rPr>
              <a:t>.</a:t>
            </a:r>
            <a:endParaRPr lang="en-IN" sz="2000" dirty="0">
              <a:solidFill>
                <a:schemeClr val="tx1"/>
              </a:solidFill>
              <a:latin typeface="Aptos Display" panose="020B0004020202020204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51" y="-44908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5" name="TextBox 24"/>
          <p:cNvSpPr txBox="1"/>
          <p:nvPr/>
        </p:nvSpPr>
        <p:spPr>
          <a:xfrm>
            <a:off x="752475" y="1676400"/>
            <a:ext cx="92297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ptos Display" panose="020B0004020202020204" pitchFamily="34" charset="0"/>
              </a:rPr>
              <a:t>The agenda of the project is to develop a miniature version of a GAN (</a:t>
            </a:r>
            <a:r>
              <a:rPr lang="en-US" sz="2400" dirty="0" err="1">
                <a:solidFill>
                  <a:schemeClr val="tx1"/>
                </a:solidFill>
                <a:latin typeface="Aptos Display" panose="020B0004020202020204" pitchFamily="34" charset="0"/>
              </a:rPr>
              <a:t>MiniGAN</a:t>
            </a:r>
            <a:r>
              <a:rPr lang="en-US" sz="2400" dirty="0">
                <a:solidFill>
                  <a:schemeClr val="tx1"/>
                </a:solidFill>
                <a:latin typeface="Aptos Display" panose="020B0004020202020204" pitchFamily="34" charset="0"/>
              </a:rPr>
              <a:t>) capable of generating images with limited computational resources and a reduced dataset. The focus is on creating a lightweight implementation suitable for educational purposes or deployment on resource-constrained environments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.</a:t>
            </a:r>
            <a:endParaRPr lang="en-IN" sz="2000" dirty="0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1292679" y="1828799"/>
            <a:ext cx="8077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The problem statement revolves around creating a GAN model that can produce meaningful and realistic images while being computationally efficient and scalable. Additionally, the project aims to address the challenge of working with a small dataset, which can limit the model's ability to generalize and produce diverse outputs</a:t>
            </a:r>
            <a:endParaRPr lang="en-IN" sz="2000" dirty="0">
              <a:solidFill>
                <a:schemeClr val="tx1"/>
              </a:solidFill>
              <a:latin typeface="Aptos Display" panose="020B0004020202020204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1219200" y="2019300"/>
            <a:ext cx="81343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0" i="0" dirty="0" err="1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MiniGAN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is a project focused on developing a miniature Generative Adversarial Network (GAN) for image generation. The primary goal is to create a simplified version of a GAN model that can generate realistic images while being lightweight and easy to understand. The project aims to provide a user-friendly framework for generating images using deep learning techniques.</a:t>
            </a:r>
            <a:endParaRPr lang="en-IN" sz="2000" dirty="0">
              <a:solidFill>
                <a:schemeClr val="tx1"/>
              </a:solidFill>
              <a:latin typeface="Aptos Display" panose="020B0004020202020204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/>
          <p:cNvSpPr txBox="1"/>
          <p:nvPr/>
        </p:nvSpPr>
        <p:spPr>
          <a:xfrm>
            <a:off x="1814512" y="2057400"/>
            <a:ext cx="79390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The end users of this project could be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students, researchers, or developers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interested in learning about GANs and experimenting with image generation tasks. Additionally, the project may appeal to educators seeking teaching materials for machine learning and artificial intelligence courses.</a:t>
            </a:r>
            <a:endParaRPr lang="en-IN" sz="2000" dirty="0">
              <a:solidFill>
                <a:schemeClr val="tx1"/>
              </a:solidFill>
              <a:latin typeface="Aptos Display" panose="020B0004020202020204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/>
          <p:cNvSpPr txBox="1"/>
          <p:nvPr/>
        </p:nvSpPr>
        <p:spPr>
          <a:xfrm>
            <a:off x="2895600" y="2133600"/>
            <a:ext cx="7696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0" i="0" dirty="0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The solution involves designing and implementing a simplified version of a GAN that balances computational efficiency with image quality. By reducing the dataset size and optimizing the model architecture, the project aims to provide a practical and accessible tool for exploring GANs. The value lies in enabling users to understand the underlying principles of GANs and experiment with image generation in a resource-efficient manner.</a:t>
            </a:r>
            <a:endParaRPr lang="en-IN" sz="2000" dirty="0">
              <a:solidFill>
                <a:schemeClr val="tx1"/>
              </a:solidFill>
              <a:latin typeface="Aptos Display" panose="020B0004020202020204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/>
          <p:cNvSpPr txBox="1"/>
          <p:nvPr/>
        </p:nvSpPr>
        <p:spPr>
          <a:xfrm>
            <a:off x="2133600" y="1676400"/>
            <a:ext cx="800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MiniGAN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achieves impressive results with minimal resources, showcasing the power and versatility of GANs.</a:t>
            </a:r>
          </a:p>
          <a:p>
            <a:pPr algn="l"/>
            <a:endParaRPr lang="en-US" sz="2000" b="0" i="0" dirty="0"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Despite using a small dataset and a simplified model,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MiniGAN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is </a:t>
            </a:r>
          </a:p>
          <a:p>
            <a:pPr algn="l"/>
            <a:r>
              <a:rPr lang="en-US" sz="2000" b="0" i="0" dirty="0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capable of generating realistic-looking images.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The project highlights the efficiency and accessibility of GANs for image generation tasks, making it suitable for various applications.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MiniGAN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demonstrates that even with limited data and computational resources, it is possible to generate high-quality images, showcasing the potential of machine learning algorithms in creative endeavors.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77289" y="1447800"/>
            <a:ext cx="83572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MiniGAN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utilizes a simplified GAN architecture, consisting of a generator and a discriminator neural network.</a:t>
            </a:r>
          </a:p>
          <a:p>
            <a:pPr algn="l"/>
            <a:endParaRPr lang="en-US" sz="2000" b="0" i="0" dirty="0"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The generator takes random noise as input and generates images, while the discriminator distinguishes between real and generated images.</a:t>
            </a:r>
          </a:p>
          <a:p>
            <a:pPr algn="l"/>
            <a:endParaRPr lang="en-US" sz="2000" b="0" i="0" dirty="0"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Both networks are trained simultaneously using a reduced dataset, in this case, the MNIST dataset with only 100 images.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The generator learns to produce images that are indistinguishable from real ones, while the discriminator learns to accurately classify real and generated images.</a:t>
            </a:r>
          </a:p>
          <a:p>
            <a:endParaRPr lang="en-IN" sz="2400" dirty="0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643</Words>
  <Application>Microsoft Office PowerPoint</Application>
  <PresentationFormat>Widescreen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 Display</vt:lpstr>
      <vt:lpstr>Arial</vt:lpstr>
      <vt:lpstr>Calibri</vt:lpstr>
      <vt:lpstr>Trebuchet MS</vt:lpstr>
      <vt:lpstr>Office Theme</vt:lpstr>
      <vt:lpstr>PowerPoint Presentation</vt:lpstr>
      <vt:lpstr>MiniGAN: Miniature Generative Adversarial Network for Image Generation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Yuvaraj Anbusekaran</dc:creator>
  <cp:lastModifiedBy>Yuvaraj Anbusekaran</cp:lastModifiedBy>
  <cp:revision>6</cp:revision>
  <dcterms:created xsi:type="dcterms:W3CDTF">2024-03-28T04:06:34Z</dcterms:created>
  <dcterms:modified xsi:type="dcterms:W3CDTF">2024-03-31T08:55:48Z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2024-03-28T00:00:00Z</vt:filetime>
  </property>
  <property fmtid="{D5CDD505-2E9C-101B-9397-08002B2CF9AE}" pid="4" name="Producer">
    <vt:lpwstr>3-Heights(TM) PDF Security Shell 4.8.25.2 (http://www.pdf-tools.com)</vt:lpwstr>
  </property>
</Properties>
</file>