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8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3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6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5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85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39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3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6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9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9DEC39-AF7B-4D0C-AB37-059A39404DF4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AB56FA-4FF3-4641-BF41-6D53A1495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Kota </a:t>
            </a:r>
            <a:r>
              <a:rPr lang="en-US" dirty="0" err="1" smtClean="0"/>
              <a:t>Wisata</a:t>
            </a:r>
            <a:r>
              <a:rPr lang="en-US" dirty="0" smtClean="0"/>
              <a:t> Semarang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: </a:t>
            </a:r>
          </a:p>
          <a:p>
            <a:r>
              <a:rPr lang="en-US" dirty="0" smtClean="0"/>
              <a:t>Vivi Widyawati </a:t>
            </a:r>
            <a:endParaRPr lang="en-US" dirty="0" smtClean="0"/>
          </a:p>
          <a:p>
            <a:r>
              <a:rPr lang="en-US" dirty="0" smtClean="0"/>
              <a:t>A11.2015.08757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</a:t>
            </a:r>
            <a:r>
              <a:rPr lang="en-US" dirty="0" err="1" smtClean="0"/>
              <a:t>Kuliner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kuliner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endParaRPr lang="en-US" dirty="0"/>
          </a:p>
          <a:p>
            <a:pPr lvl="1"/>
            <a:r>
              <a:rPr lang="en-US" dirty="0" err="1" smtClean="0"/>
              <a:t>Lokasi</a:t>
            </a:r>
            <a:r>
              <a:rPr lang="en-US" dirty="0" smtClean="0"/>
              <a:t> :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lvl="1"/>
            <a:r>
              <a:rPr lang="en-US" dirty="0" smtClean="0"/>
              <a:t>Recommended : rasa </a:t>
            </a:r>
            <a:r>
              <a:rPr lang="en-US" dirty="0" err="1" smtClean="0"/>
              <a:t>apa</a:t>
            </a:r>
            <a:r>
              <a:rPr lang="en-US" dirty="0" smtClean="0"/>
              <a:t> yang paling </a:t>
            </a:r>
            <a:r>
              <a:rPr lang="en-US" dirty="0" err="1" smtClean="0"/>
              <a:t>sedap</a:t>
            </a:r>
            <a:r>
              <a:rPr lang="en-US" dirty="0" smtClean="0"/>
              <a:t> </a:t>
            </a:r>
            <a:r>
              <a:rPr lang="en-US" dirty="0" err="1" smtClean="0"/>
              <a:t>dilidah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902" t="18983" r="4441" b="14599"/>
          <a:stretch/>
        </p:blipFill>
        <p:spPr>
          <a:xfrm>
            <a:off x="7861110" y="668740"/>
            <a:ext cx="3370998" cy="555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Hotel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Telpon</a:t>
            </a:r>
            <a:r>
              <a:rPr lang="en-US" dirty="0" smtClean="0"/>
              <a:t> : </a:t>
            </a:r>
            <a:r>
              <a:rPr lang="en-US" dirty="0" err="1" smtClean="0"/>
              <a:t>nomer</a:t>
            </a:r>
            <a:r>
              <a:rPr lang="en-US" dirty="0" smtClean="0"/>
              <a:t> </a:t>
            </a:r>
            <a:r>
              <a:rPr lang="en-US" dirty="0" err="1" smtClean="0"/>
              <a:t>telfon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hotel </a:t>
            </a:r>
            <a:r>
              <a:rPr lang="en-US" dirty="0" err="1" smtClean="0"/>
              <a:t>tersebut</a:t>
            </a:r>
            <a:endParaRPr lang="en-US" dirty="0"/>
          </a:p>
          <a:p>
            <a:pPr lvl="1"/>
            <a:r>
              <a:rPr lang="en-US" dirty="0" err="1" smtClean="0"/>
              <a:t>Lokasi</a:t>
            </a:r>
            <a:r>
              <a:rPr lang="en-US" dirty="0" smtClean="0"/>
              <a:t> :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lvl="1"/>
            <a:r>
              <a:rPr lang="en-US" dirty="0" smtClean="0"/>
              <a:t>Web : website </a:t>
            </a:r>
            <a:r>
              <a:rPr lang="en-US" dirty="0" err="1" smtClean="0"/>
              <a:t>dari</a:t>
            </a:r>
            <a:r>
              <a:rPr lang="en-US" dirty="0" smtClean="0"/>
              <a:t> hotel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19" t="16371" r="70629" b="17398"/>
          <a:stretch/>
        </p:blipFill>
        <p:spPr>
          <a:xfrm>
            <a:off x="7915700" y="709683"/>
            <a:ext cx="3240094" cy="53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WiSemar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pemberi</a:t>
            </a:r>
            <a:r>
              <a:rPr lang="en-US" dirty="0" smtClean="0"/>
              <a:t> </a:t>
            </a:r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wisata</a:t>
            </a:r>
            <a:r>
              <a:rPr lang="en-US" dirty="0" smtClean="0"/>
              <a:t>, hotel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kuliner</a:t>
            </a:r>
            <a:r>
              <a:rPr lang="en-US" dirty="0"/>
              <a:t> </a:t>
            </a:r>
            <a:r>
              <a:rPr lang="en-US" dirty="0" smtClean="0"/>
              <a:t>di Kota Semarang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saran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sengaja</a:t>
            </a:r>
            <a:r>
              <a:rPr lang="en-US" dirty="0" smtClean="0"/>
              <a:t> </a:t>
            </a:r>
            <a:r>
              <a:rPr lang="en-US" dirty="0" err="1" smtClean="0"/>
              <a:t>berkunjung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sekedar</a:t>
            </a:r>
            <a:r>
              <a:rPr lang="en-US" dirty="0" smtClean="0"/>
              <a:t> ‘</a:t>
            </a:r>
            <a:r>
              <a:rPr lang="en-US" dirty="0" err="1" smtClean="0"/>
              <a:t>mampir</a:t>
            </a:r>
            <a:r>
              <a:rPr lang="en-US" dirty="0" smtClean="0"/>
              <a:t>’ </a:t>
            </a:r>
            <a:r>
              <a:rPr lang="en-US" dirty="0" err="1" smtClean="0"/>
              <a:t>sejenak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44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yang </a:t>
            </a:r>
            <a:r>
              <a:rPr lang="en-US" dirty="0" err="1" smtClean="0"/>
              <a:t>dimiliki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r>
              <a:rPr lang="en-US" dirty="0"/>
              <a:t>, </a:t>
            </a:r>
            <a:r>
              <a:rPr lang="en-US" dirty="0" err="1"/>
              <a:t>kuliner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hotel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pula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gambaran</a:t>
            </a:r>
            <a:r>
              <a:rPr lang="en-US" dirty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pasar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para traveler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berkunjung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/>
              <a:t>Kota Semarang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asing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wisatawan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7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/ Home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819" t="18796" r="70419" b="14226"/>
          <a:stretch/>
        </p:blipFill>
        <p:spPr>
          <a:xfrm>
            <a:off x="7861111" y="982132"/>
            <a:ext cx="2961564" cy="48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4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</a:t>
            </a:r>
            <a:r>
              <a:rPr lang="en-US" dirty="0" err="1" smtClean="0"/>
              <a:t>Wisata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986" t="18797" r="43357" b="14413"/>
          <a:stretch/>
        </p:blipFill>
        <p:spPr>
          <a:xfrm>
            <a:off x="7738280" y="804710"/>
            <a:ext cx="3170552" cy="52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</a:t>
            </a:r>
            <a:r>
              <a:rPr lang="en-US" dirty="0" err="1" smtClean="0"/>
              <a:t>Kuliner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049" t="18424" r="16189" b="14413"/>
          <a:stretch/>
        </p:blipFill>
        <p:spPr>
          <a:xfrm>
            <a:off x="7738281" y="761509"/>
            <a:ext cx="3193575" cy="52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Hotel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692" t="18610" r="4337" b="14599"/>
          <a:stretch/>
        </p:blipFill>
        <p:spPr>
          <a:xfrm>
            <a:off x="7588156" y="777416"/>
            <a:ext cx="3231284" cy="5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914329" cy="1447169"/>
          </a:xfrm>
        </p:spPr>
        <p:txBody>
          <a:bodyPr/>
          <a:lstStyle/>
          <a:p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230" y="2543284"/>
            <a:ext cx="5105399" cy="3516322"/>
          </a:xfrm>
        </p:spPr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Menu </a:t>
            </a:r>
            <a:r>
              <a:rPr lang="en-US" dirty="0" err="1" smtClean="0"/>
              <a:t>Wisata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endParaRPr lang="en-US" dirty="0"/>
          </a:p>
          <a:p>
            <a:pPr lvl="1"/>
            <a:r>
              <a:rPr lang="en-US" dirty="0" err="1" smtClean="0"/>
              <a:t>Lokasi</a:t>
            </a:r>
            <a:r>
              <a:rPr lang="en-US" dirty="0" smtClean="0"/>
              <a:t> : </a:t>
            </a:r>
            <a:r>
              <a:rPr lang="en-US" dirty="0" err="1" smtClean="0"/>
              <a:t>menuju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pPr lvl="1"/>
            <a:r>
              <a:rPr lang="en-US" dirty="0" smtClean="0"/>
              <a:t>Gallery : spot </a:t>
            </a:r>
            <a:r>
              <a:rPr lang="en-US" dirty="0" err="1" smtClean="0"/>
              <a:t>foto</a:t>
            </a:r>
            <a:r>
              <a:rPr lang="en-US" dirty="0" smtClean="0"/>
              <a:t> yang </a:t>
            </a:r>
            <a:r>
              <a:rPr lang="en-US" dirty="0" err="1" smtClean="0"/>
              <a:t>bagus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23" t="18610" r="70525" b="14599"/>
          <a:stretch/>
        </p:blipFill>
        <p:spPr>
          <a:xfrm>
            <a:off x="7833815" y="873457"/>
            <a:ext cx="3114587" cy="51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491</TotalTime>
  <Words>207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Aplikasi Kota Wisata Semarang</vt:lpstr>
      <vt:lpstr>Deskripsi Singkat</vt:lpstr>
      <vt:lpstr>Fitur yang dimiliki</vt:lpstr>
      <vt:lpstr>Target pasar</vt:lpstr>
      <vt:lpstr>Rancangan antarmuka Pengguna </vt:lpstr>
      <vt:lpstr>Rancangan antarmuka Pengguna </vt:lpstr>
      <vt:lpstr>Rancangan antarmuka Pengguna </vt:lpstr>
      <vt:lpstr>Rancangan antarmuka Pengguna </vt:lpstr>
      <vt:lpstr>Rancangan antarmuka Pengguna </vt:lpstr>
      <vt:lpstr>Rancangan antarmuka Pengguna </vt:lpstr>
      <vt:lpstr>Rancangan antarmuka Pengguna </vt:lpstr>
      <vt:lpstr>Referensi aplikasi sejenis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Belajar Wudhu</dc:title>
  <dc:creator>vivi widyawati</dc:creator>
  <cp:lastModifiedBy>vivi widyawati</cp:lastModifiedBy>
  <cp:revision>15</cp:revision>
  <dcterms:created xsi:type="dcterms:W3CDTF">2017-09-18T03:36:15Z</dcterms:created>
  <dcterms:modified xsi:type="dcterms:W3CDTF">2017-11-19T04:26:25Z</dcterms:modified>
</cp:coreProperties>
</file>