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0"/>
    <p:restoredTop sz="94676"/>
  </p:normalViewPr>
  <p:slideViewPr>
    <p:cSldViewPr snapToGrid="0" snapToObjects="1">
      <p:cViewPr varScale="1">
        <p:scale>
          <a:sx n="144" d="100"/>
          <a:sy n="144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036B8-C21C-7640-BE76-DE5D40937993}" type="datetimeFigureOut">
              <a:rPr lang="en-US" smtClean="0"/>
              <a:t>9/19/20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036C2-11BF-E64B-ACBB-1FC89C14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036C2-11BF-E64B-ACBB-1FC89C1458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394C-DC0C-F447-A47B-3FD003894613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B41DD41-2627-7D47-9E1E-5ABB86EBC3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58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394C-DC0C-F447-A47B-3FD003894613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DD41-2627-7D47-9E1E-5ABB86EBC39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7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394C-DC0C-F447-A47B-3FD003894613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DD41-2627-7D47-9E1E-5ABB86EBC3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09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394C-DC0C-F447-A47B-3FD003894613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DD41-2627-7D47-9E1E-5ABB86EBC39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19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394C-DC0C-F447-A47B-3FD003894613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DD41-2627-7D47-9E1E-5ABB86EBC3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30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394C-DC0C-F447-A47B-3FD003894613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DD41-2627-7D47-9E1E-5ABB86EBC39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03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394C-DC0C-F447-A47B-3FD003894613}" type="datetimeFigureOut">
              <a:rPr lang="en-US" smtClean="0"/>
              <a:t>9/19/20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DD41-2627-7D47-9E1E-5ABB86EBC39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19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394C-DC0C-F447-A47B-3FD003894613}" type="datetimeFigureOut">
              <a:rPr lang="en-US" smtClean="0"/>
              <a:t>9/19/20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DD41-2627-7D47-9E1E-5ABB86EBC39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38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394C-DC0C-F447-A47B-3FD003894613}" type="datetimeFigureOut">
              <a:rPr lang="en-US" smtClean="0"/>
              <a:t>9/19/20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DD41-2627-7D47-9E1E-5ABB86EB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6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394C-DC0C-F447-A47B-3FD003894613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DD41-2627-7D47-9E1E-5ABB86EBC39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51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E4394C-DC0C-F447-A47B-3FD003894613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DD41-2627-7D47-9E1E-5ABB86EBC39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10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4394C-DC0C-F447-A47B-3FD003894613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B41DD41-2627-7D47-9E1E-5ABB86EBC39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8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C736-9999-924B-8F67-040830287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02298"/>
            <a:ext cx="8637072" cy="2541431"/>
          </a:xfrm>
        </p:spPr>
        <p:txBody>
          <a:bodyPr>
            <a:normAutofit/>
          </a:bodyPr>
          <a:lstStyle/>
          <a:p>
            <a:r>
              <a:rPr lang="en-US" sz="4600" dirty="0"/>
              <a:t>Open AN ITALIAN RESTAURANT IN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D8719-9BF6-D045-80B0-E14003DE6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Sixuan</a:t>
            </a:r>
            <a:r>
              <a:rPr lang="en-US" dirty="0"/>
              <a:t> </a:t>
            </a:r>
            <a:r>
              <a:rPr lang="en-US" dirty="0" err="1"/>
              <a:t>zhu</a:t>
            </a:r>
            <a:endParaRPr lang="en-US" dirty="0"/>
          </a:p>
          <a:p>
            <a:r>
              <a:rPr lang="en-US" dirty="0"/>
              <a:t>September 19</a:t>
            </a:r>
            <a:r>
              <a:rPr lang="en-US" baseline="30000" dirty="0"/>
              <a:t>th</a:t>
            </a:r>
            <a:r>
              <a:rPr lang="en-US" dirty="0"/>
              <a:t>, 2020 </a:t>
            </a:r>
          </a:p>
        </p:txBody>
      </p:sp>
    </p:spTree>
    <p:extLst>
      <p:ext uri="{BB962C8B-B14F-4D97-AF65-F5344CB8AC3E}">
        <p14:creationId xmlns:p14="http://schemas.microsoft.com/office/powerpoint/2010/main" val="84189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EC0A-4D17-E044-AA83-EF6223B0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EABB-2AC1-064A-A1CC-9BF69DA09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candidate to open a new Italian restaurant would be among these four neighborhoods: </a:t>
            </a:r>
          </a:p>
          <a:p>
            <a:pPr lvl="1"/>
            <a:r>
              <a:rPr lang="en-US" dirty="0"/>
              <a:t>The Danforth West Riverdale </a:t>
            </a:r>
          </a:p>
          <a:p>
            <a:pPr lvl="1"/>
            <a:r>
              <a:rPr lang="en-US" dirty="0" err="1"/>
              <a:t>Davisville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Central Bay Street </a:t>
            </a:r>
          </a:p>
          <a:p>
            <a:pPr lvl="1"/>
            <a:r>
              <a:rPr lang="en-US" dirty="0" err="1"/>
              <a:t>Stn</a:t>
            </a:r>
            <a:r>
              <a:rPr lang="en-US" dirty="0"/>
              <a:t> A PO boxes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1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204C-F9AC-2C4D-AD7F-BF4A1E45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7B41-FB76-DB4A-A50A-653524C9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Toronto, the capital of the province of Ontario, is a major Canadian city along Lake Ontario’s northwestern shore. </a:t>
            </a:r>
          </a:p>
          <a:p>
            <a:r>
              <a:rPr lang="en-US" dirty="0"/>
              <a:t>It's a dynamic metropolis with a core of soaring skyscrapers, all dwarfed by the iconic, free-standing CN Tower, and a various selection of global cuisine restaurants.</a:t>
            </a:r>
          </a:p>
          <a:p>
            <a:r>
              <a:rPr lang="en-US" dirty="0"/>
              <a:t>Sam </a:t>
            </a:r>
            <a:r>
              <a:rPr lang="en-US" dirty="0" err="1"/>
              <a:t>Xiong</a:t>
            </a:r>
            <a:r>
              <a:rPr lang="en-US" dirty="0"/>
              <a:t> is looking to open a new Italian restaurant in Toronto City. </a:t>
            </a:r>
          </a:p>
        </p:txBody>
      </p:sp>
    </p:spTree>
    <p:extLst>
      <p:ext uri="{BB962C8B-B14F-4D97-AF65-F5344CB8AC3E}">
        <p14:creationId xmlns:p14="http://schemas.microsoft.com/office/powerpoint/2010/main" val="81475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3C89-6363-1C4C-B887-EF1495C2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E1ED2-F374-3D4E-A9FC-03EF45203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data sources for this project would be Toronto neighborhood data and Foursquare location data. </a:t>
            </a:r>
          </a:p>
          <a:p>
            <a:r>
              <a:rPr lang="en-US" dirty="0"/>
              <a:t>For the Toronto neighborhood data, a </a:t>
            </a:r>
            <a:r>
              <a:rPr lang="en-US" u="sng" dirty="0">
                <a:hlinkClick r:id="rId2"/>
              </a:rPr>
              <a:t>Wikipedia page</a:t>
            </a:r>
            <a:r>
              <a:rPr lang="en-US" dirty="0"/>
              <a:t> exists that has all the information we need to explore and cluster the neighborhoods in Toronto. </a:t>
            </a:r>
          </a:p>
          <a:p>
            <a:r>
              <a:rPr lang="en-US" dirty="0"/>
              <a:t>Foursquare is the location data provider that share information about businesses and attractions around a certain a location point. We will need to retrieve Foursquare location data around Toronto City through API. </a:t>
            </a:r>
          </a:p>
        </p:txBody>
      </p:sp>
    </p:spTree>
    <p:extLst>
      <p:ext uri="{BB962C8B-B14F-4D97-AF65-F5344CB8AC3E}">
        <p14:creationId xmlns:p14="http://schemas.microsoft.com/office/powerpoint/2010/main" val="367762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EFC1-BF7F-D742-A031-5707C405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5C66C-91F7-644B-BF15-BF4CB1072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in total 103 neighborhoods and1634 venues returned from the Wikipedia Page and </a:t>
            </a:r>
            <a:r>
              <a:rPr lang="en-US" dirty="0" err="1"/>
              <a:t>Foursqaure</a:t>
            </a:r>
            <a:r>
              <a:rPr lang="en-US" dirty="0"/>
              <a:t> API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59201-F0E9-E846-BB45-785DFBFE86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82558" y="2964460"/>
            <a:ext cx="5349535" cy="2811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7D12DD-4242-8848-981A-CA925EB639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8171" y="2964460"/>
            <a:ext cx="5481222" cy="281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0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C874-B2F6-894D-9696-EEE66D90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FA09B-7324-AC44-96B4-5E6636E00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 machine learning algorithm is used to group neighborhoods with similar characteristics together, and thus help us to identify neighborhoods with many commercial venues such as park, café, restaurants, </a:t>
            </a:r>
            <a:r>
              <a:rPr lang="en-US" dirty="0" err="1"/>
              <a:t>etc</a:t>
            </a:r>
            <a:r>
              <a:rPr lang="en-US" dirty="0"/>
              <a:t>, which will be suitable for Sam to open a Italian restaurant. </a:t>
            </a:r>
          </a:p>
        </p:txBody>
      </p:sp>
    </p:spTree>
    <p:extLst>
      <p:ext uri="{BB962C8B-B14F-4D97-AF65-F5344CB8AC3E}">
        <p14:creationId xmlns:p14="http://schemas.microsoft.com/office/powerpoint/2010/main" val="30501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ADA7-41C9-9D41-9FD1-83EA687D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ANSLYSIS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5DF71-CF55-6F44-A963-88D5E96DC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five clusters identified with a main cluster with 34 neighborhoods in it and all the other clusters as niche clusters with 1 or 2 neighborhood in it.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4E5B2-4D62-6F48-B4C2-E4760B4EDC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3661" y="3373703"/>
            <a:ext cx="5449889" cy="1582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AF7E3D-1AFC-8F48-A926-C4D127BB0B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1072" y="2897918"/>
            <a:ext cx="5875020" cy="32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4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4F09-EB6D-5141-8246-FFCF7BBC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53B9-BC6D-C546-9F46-D82E3DADB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42365"/>
            <a:ext cx="9603275" cy="3450613"/>
          </a:xfrm>
        </p:spPr>
        <p:txBody>
          <a:bodyPr/>
          <a:lstStyle/>
          <a:p>
            <a:r>
              <a:rPr lang="en-US" dirty="0"/>
              <a:t>After a closer investigation, I have noted that neighborhoods in cluster 0 are mostly commercial areas with a lot of restaurants, bars, parks, coffee shops, cafes, etc. It would probably be a good candidate for opening a new restaurant.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C6BCC-522A-2545-A308-10B4CF1648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1629" y="3508899"/>
            <a:ext cx="5943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4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7E04-B9AA-7043-A86B-73763635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1C61C-4F7D-354C-8EC7-D124655A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Restaurants are in general not popular in 1,2,3,4 clusters Some popular venues in these clusters are department stores, swim schools, music venues, playgrounds, etc.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BAF21-7AE6-014D-B2D4-43BC8D19E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68" y="2887485"/>
            <a:ext cx="6383046" cy="300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3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E399-01A8-A94B-B780-90AD5C8C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CD29-C89C-3041-AEFC-06051593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cluster 0, I have found below 4 neighborhoods where Italian restaurants are one of the Top 5 most common venues: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F8A39-8C76-CF43-8E8A-8D6DFECCF1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5815" y="3055312"/>
            <a:ext cx="8070542" cy="207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103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{F9C2BD50-EFE9-6844-9BBF-16981F30DCDE}tf10001119</Template>
  <TotalTime>13</TotalTime>
  <Words>393</Words>
  <Application>Microsoft Macintosh PowerPoint</Application>
  <PresentationFormat>Widescreen</PresentationFormat>
  <Paragraphs>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Gallery</vt:lpstr>
      <vt:lpstr>Open AN ITALIAN RESTAURANT IN TORONTO</vt:lpstr>
      <vt:lpstr>Introduction</vt:lpstr>
      <vt:lpstr>Data acquisition and cleaning </vt:lpstr>
      <vt:lpstr>Exploratory Analysis </vt:lpstr>
      <vt:lpstr>K-means clustering Analysis</vt:lpstr>
      <vt:lpstr>K-means CLUSTERING ANSLYSIS</vt:lpstr>
      <vt:lpstr>Results</vt:lpstr>
      <vt:lpstr>Results</vt:lpstr>
      <vt:lpstr>Discussions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AN ITALIAN RESTAURANT IN TORONTO</dc:title>
  <dc:creator>sixuan zhu</dc:creator>
  <cp:lastModifiedBy>sixuan zhu</cp:lastModifiedBy>
  <cp:revision>2</cp:revision>
  <dcterms:created xsi:type="dcterms:W3CDTF">2020-09-20T00:29:38Z</dcterms:created>
  <dcterms:modified xsi:type="dcterms:W3CDTF">2020-09-20T00:43:19Z</dcterms:modified>
</cp:coreProperties>
</file>