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901F-22D5-403C-AF1C-9CCCC8D5862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834-B4C6-42A8-8847-64B4D9031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901F-22D5-403C-AF1C-9CCCC8D5862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834-B4C6-42A8-8847-64B4D9031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901F-22D5-403C-AF1C-9CCCC8D5862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834-B4C6-42A8-8847-64B4D9031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901F-22D5-403C-AF1C-9CCCC8D5862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834-B4C6-42A8-8847-64B4D9031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901F-22D5-403C-AF1C-9CCCC8D5862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834-B4C6-42A8-8847-64B4D9031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901F-22D5-403C-AF1C-9CCCC8D5862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834-B4C6-42A8-8847-64B4D9031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901F-22D5-403C-AF1C-9CCCC8D5862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834-B4C6-42A8-8847-64B4D9031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901F-22D5-403C-AF1C-9CCCC8D5862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834-B4C6-42A8-8847-64B4D9031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901F-22D5-403C-AF1C-9CCCC8D5862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834-B4C6-42A8-8847-64B4D9031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901F-22D5-403C-AF1C-9CCCC8D5862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834-B4C6-42A8-8847-64B4D9031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901F-22D5-403C-AF1C-9CCCC8D5862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834-B4C6-42A8-8847-64B4D9031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5901F-22D5-403C-AF1C-9CCCC8D5862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99834-B4C6-42A8-8847-64B4D90315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SHINING STARS IN SPORTS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86000"/>
            <a:ext cx="3703320" cy="3429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 pitchFamily="82" charset="0"/>
              </a:rPr>
              <a:t>SHIVAM MISHRA</a:t>
            </a:r>
          </a:p>
          <a:p>
            <a:pPr algn="ctr"/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(Ex-Sports Head &amp; Basketball Head)</a:t>
            </a:r>
          </a:p>
          <a:p>
            <a:pPr algn="ctr"/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Grabs a package of  </a:t>
            </a:r>
          </a:p>
          <a:p>
            <a:pPr algn="ctr"/>
            <a:r>
              <a:rPr lang="en-US" sz="31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 LPA</a:t>
            </a:r>
          </a:p>
          <a:p>
            <a:pPr algn="ctr"/>
            <a:r>
              <a:rPr lang="en-US" sz="1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</a:t>
            </a:r>
          </a:p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2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PNB Housing Finance Limited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2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Content Placeholder 3" descr="shivam bhaiya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2325" y="1981200"/>
            <a:ext cx="3703638" cy="3886200"/>
          </a:xfr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4191000" cy="402336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3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 pitchFamily="82" charset="0"/>
              </a:rPr>
              <a:t>Rahul</a:t>
            </a:r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 pitchFamily="82" charset="0"/>
              </a:rPr>
              <a:t> </a:t>
            </a:r>
            <a:r>
              <a:rPr lang="en-US" sz="3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 pitchFamily="82" charset="0"/>
              </a:rPr>
              <a:t>upadhyay</a:t>
            </a:r>
            <a:endParaRPr lang="en-US" sz="3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lgerian" pitchFamily="82" charset="0"/>
            </a:endParaRPr>
          </a:p>
          <a:p>
            <a:pPr algn="ctr"/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(EX-BADMINTON HEAD &amp; Deputy secretary)</a:t>
            </a:r>
          </a:p>
          <a:p>
            <a:pPr algn="ctr"/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Grabs a package of  </a:t>
            </a:r>
          </a:p>
          <a:p>
            <a:pPr algn="ctr"/>
            <a:r>
              <a:rPr lang="en-US" sz="31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6.7 LPA</a:t>
            </a:r>
          </a:p>
          <a:p>
            <a:pPr algn="ctr"/>
            <a:r>
              <a:rPr lang="en-US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</a:t>
            </a:r>
          </a:p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60000" endA="900" endPos="60000" dist="60007" dir="5400000" sy="-100000" algn="bl" rotWithShape="0"/>
                </a:effectLst>
              </a:rPr>
              <a:t>SAMSUNG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SHINING STARS IN SPORTS</a:t>
            </a:r>
            <a:endParaRPr lang="en-US" dirty="0"/>
          </a:p>
        </p:txBody>
      </p:sp>
      <p:pic>
        <p:nvPicPr>
          <p:cNvPr id="5" name="Content Placeholder 3" descr="shivam bhaiya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2325" y="2067536"/>
            <a:ext cx="3703638" cy="3713527"/>
          </a:xfr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4191000" cy="402336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 pitchFamily="82" charset="0"/>
              </a:rPr>
              <a:t>ANAS QURESHI</a:t>
            </a:r>
          </a:p>
          <a:p>
            <a:pPr algn="ctr"/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(Ex- External Affairs Head)</a:t>
            </a:r>
          </a:p>
          <a:p>
            <a:pPr algn="ctr"/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Grabs a package of  </a:t>
            </a:r>
          </a:p>
          <a:p>
            <a:pPr algn="ctr"/>
            <a:r>
              <a:rPr lang="en-US" sz="31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3.5 LPA</a:t>
            </a:r>
          </a:p>
          <a:p>
            <a:pPr algn="ctr"/>
            <a:r>
              <a:rPr lang="en-US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</a:t>
            </a:r>
          </a:p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60000" endA="900" endPos="60000" dist="60007" dir="5400000" sy="-100000" algn="bl" rotWithShape="0"/>
                </a:effectLst>
              </a:rPr>
              <a:t>QA </a:t>
            </a:r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60000" endA="900" endPos="60000" dist="60007" dir="5400000" sy="-100000" algn="bl" rotWithShape="0"/>
                </a:effectLst>
              </a:rPr>
              <a:t>Infotech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SHINING STARS IN SPORTS</a:t>
            </a:r>
            <a:endParaRPr lang="en-US" dirty="0"/>
          </a:p>
        </p:txBody>
      </p:sp>
      <p:pic>
        <p:nvPicPr>
          <p:cNvPr id="5" name="Content Placeholder 3" descr="shivam bhaiya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2325" y="2190682"/>
            <a:ext cx="3703638" cy="3467235"/>
          </a:xfr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4191000" cy="402336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 pitchFamily="82" charset="0"/>
              </a:rPr>
              <a:t>AVINASH KUMAR</a:t>
            </a:r>
          </a:p>
          <a:p>
            <a:pPr algn="ctr"/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Grabs a package of  </a:t>
            </a:r>
          </a:p>
          <a:p>
            <a:pPr algn="ctr"/>
            <a:r>
              <a:rPr lang="en-US" sz="31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5.5 LPA</a:t>
            </a:r>
          </a:p>
          <a:p>
            <a:pPr algn="ctr"/>
            <a:r>
              <a:rPr lang="en-US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</a:t>
            </a:r>
          </a:p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60000" endA="900" endPos="60000" dist="60007" dir="5400000" sy="-100000" algn="bl" rotWithShape="0"/>
                </a:effectLst>
              </a:rPr>
              <a:t>Principal Global Services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SHINING STARS IN SPORTS</a:t>
            </a:r>
            <a:endParaRPr lang="en-US" dirty="0"/>
          </a:p>
        </p:txBody>
      </p:sp>
      <p:pic>
        <p:nvPicPr>
          <p:cNvPr id="7" name="Content Placeholder 6" descr="avinash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4752" y="1846263"/>
            <a:ext cx="2218784" cy="4022725"/>
          </a:xfr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4191000" cy="402336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 pitchFamily="82" charset="0"/>
              </a:rPr>
              <a:t>SHIVANGI MISHRA</a:t>
            </a:r>
          </a:p>
          <a:p>
            <a:pPr algn="ctr"/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</a:t>
            </a:r>
            <a:r>
              <a:rPr lang="en-US" sz="1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Ex-Sports Head)</a:t>
            </a:r>
          </a:p>
          <a:p>
            <a:pPr algn="ctr"/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Grabs a package of  </a:t>
            </a:r>
          </a:p>
          <a:p>
            <a:pPr algn="ctr"/>
            <a:r>
              <a:rPr lang="en-US" sz="31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 LPA</a:t>
            </a:r>
          </a:p>
          <a:p>
            <a:pPr algn="ctr"/>
            <a:r>
              <a:rPr lang="en-US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</a:t>
            </a:r>
          </a:p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60000" endA="900" endPos="60000" dist="60007" dir="5400000" sy="-100000" algn="bl" rotWithShape="0"/>
                </a:effectLst>
              </a:rPr>
              <a:t>Child Learning Pvt. Ltd.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SHINING STARS IN SPORTS</a:t>
            </a:r>
            <a:endParaRPr lang="en-US" dirty="0"/>
          </a:p>
        </p:txBody>
      </p:sp>
      <p:pic>
        <p:nvPicPr>
          <p:cNvPr id="7" name="Content Placeholder 6" descr="avinash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2057400"/>
            <a:ext cx="3733800" cy="3657600"/>
          </a:xfr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SHINING STARS IN SPORTS</vt:lpstr>
      <vt:lpstr>SHINING STARS IN SPORTS</vt:lpstr>
      <vt:lpstr>SHINING STARS IN SPORTS</vt:lpstr>
      <vt:lpstr>SHINING STARS IN SPORTS</vt:lpstr>
      <vt:lpstr>SHINING STARS IN SPORTS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SHINING STARS IN SPORTS</dc:title>
  <dc:creator>Arpit</dc:creator>
  <cp:lastModifiedBy>Arpit</cp:lastModifiedBy>
  <cp:revision>1</cp:revision>
  <dcterms:created xsi:type="dcterms:W3CDTF">2018-08-07T08:31:11Z</dcterms:created>
  <dcterms:modified xsi:type="dcterms:W3CDTF">2018-08-07T08:31:39Z</dcterms:modified>
</cp:coreProperties>
</file>