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9"/>
  </p:notesMasterIdLst>
  <p:sldIdLst>
    <p:sldId id="256" r:id="rId2"/>
    <p:sldId id="1331" r:id="rId3"/>
    <p:sldId id="1358" r:id="rId4"/>
    <p:sldId id="1391" r:id="rId5"/>
    <p:sldId id="1344" r:id="rId6"/>
    <p:sldId id="1392" r:id="rId7"/>
    <p:sldId id="1393" r:id="rId8"/>
    <p:sldId id="1394" r:id="rId9"/>
    <p:sldId id="1343" r:id="rId10"/>
    <p:sldId id="1396" r:id="rId11"/>
    <p:sldId id="1397" r:id="rId12"/>
    <p:sldId id="1398" r:id="rId13"/>
    <p:sldId id="1408" r:id="rId14"/>
    <p:sldId id="1399" r:id="rId15"/>
    <p:sldId id="1400" r:id="rId16"/>
    <p:sldId id="1401" r:id="rId17"/>
    <p:sldId id="1402" r:id="rId18"/>
    <p:sldId id="1403" r:id="rId19"/>
    <p:sldId id="1404" r:id="rId20"/>
    <p:sldId id="1405" r:id="rId21"/>
    <p:sldId id="1406" r:id="rId22"/>
    <p:sldId id="1407" r:id="rId23"/>
    <p:sldId id="1409" r:id="rId24"/>
    <p:sldId id="1395" r:id="rId25"/>
    <p:sldId id="1390" r:id="rId26"/>
    <p:sldId id="1359" r:id="rId27"/>
    <p:sldId id="1360" r:id="rId28"/>
    <p:sldId id="1361" r:id="rId29"/>
    <p:sldId id="1362" r:id="rId30"/>
    <p:sldId id="1363" r:id="rId31"/>
    <p:sldId id="1357" r:id="rId32"/>
    <p:sldId id="1364" r:id="rId33"/>
    <p:sldId id="1365" r:id="rId34"/>
    <p:sldId id="1366" r:id="rId35"/>
    <p:sldId id="1367" r:id="rId36"/>
    <p:sldId id="1368" r:id="rId37"/>
    <p:sldId id="1369" r:id="rId38"/>
    <p:sldId id="1370" r:id="rId39"/>
    <p:sldId id="1371" r:id="rId40"/>
    <p:sldId id="1372" r:id="rId41"/>
    <p:sldId id="1373" r:id="rId42"/>
    <p:sldId id="1374" r:id="rId43"/>
    <p:sldId id="1375" r:id="rId44"/>
    <p:sldId id="1376" r:id="rId45"/>
    <p:sldId id="1377" r:id="rId46"/>
    <p:sldId id="1378" r:id="rId47"/>
    <p:sldId id="1379" r:id="rId48"/>
    <p:sldId id="1381" r:id="rId49"/>
    <p:sldId id="1380" r:id="rId50"/>
    <p:sldId id="1382" r:id="rId51"/>
    <p:sldId id="1383" r:id="rId52"/>
    <p:sldId id="1384" r:id="rId53"/>
    <p:sldId id="1385" r:id="rId54"/>
    <p:sldId id="1386" r:id="rId55"/>
    <p:sldId id="1387" r:id="rId56"/>
    <p:sldId id="1389" r:id="rId57"/>
    <p:sldId id="1388" r:id="rId58"/>
  </p:sldIdLst>
  <p:sldSz cx="18288000" cy="10287000"/>
  <p:notesSz cx="6858000" cy="9144000"/>
  <p:embeddedFontLst>
    <p:embeddedFont>
      <p:font typeface="DM Sans" pitchFamily="2" charset="77"/>
      <p:regular r:id="rId60"/>
    </p:embeddedFont>
    <p:embeddedFont>
      <p:font typeface="DM Sans Bold" pitchFamily="2" charset="77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6" autoAdjust="0"/>
    <p:restoredTop sz="94540" autoAdjust="0"/>
  </p:normalViewPr>
  <p:slideViewPr>
    <p:cSldViewPr>
      <p:cViewPr varScale="1">
        <p:scale>
          <a:sx n="88" d="100"/>
          <a:sy n="88" d="100"/>
        </p:scale>
        <p:origin x="216" y="38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84186-E01D-4D46-ADC2-9E0F6B34702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CD553-728F-5541-975F-9181C03D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CD553-728F-5541-975F-9181C03D06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2904631" y="1804217"/>
            <a:ext cx="11920161" cy="315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en-US" sz="12000" dirty="0">
                <a:solidFill>
                  <a:srgbClr val="000000"/>
                </a:solidFill>
                <a:latin typeface="DM Sans Bold"/>
              </a:rPr>
              <a:t>JavaScript Foundations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F8A2F9-7DC3-FC46-8F4A-4B4631F4D3F7}"/>
              </a:ext>
            </a:extLst>
          </p:cNvPr>
          <p:cNvSpPr/>
          <p:nvPr/>
        </p:nvSpPr>
        <p:spPr>
          <a:xfrm>
            <a:off x="1016851" y="4959376"/>
            <a:ext cx="16878338" cy="35702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M Sans Bold"/>
              </a:rPr>
              <a:t>Important Fundamental</a:t>
            </a:r>
          </a:p>
          <a:p>
            <a:pPr algn="ctr"/>
            <a:r>
              <a:rPr lang="en-US" sz="11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M Sans Bold"/>
              </a:rPr>
              <a:t>Concepts</a:t>
            </a:r>
            <a:endParaRPr lang="en-US" sz="11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515100"/>
            <a:ext cx="9587714" cy="3124200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8593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15621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07280" y="7581576"/>
            <a:ext cx="5152061" cy="1816782"/>
            <a:chOff x="284748" y="297587"/>
            <a:chExt cx="5188320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484547" y="609683"/>
              <a:ext cx="4988521" cy="7684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67499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67890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8866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109098"/>
            <a:ext cx="42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561070" y="190500"/>
            <a:ext cx="4023857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creation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406221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896100"/>
            <a:ext cx="9587714" cy="2743200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2403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46101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37517" y="7929695"/>
            <a:ext cx="4578259" cy="1349857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485363" y="871401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1309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1700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2676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490098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undefined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561070" y="190500"/>
            <a:ext cx="4023857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creation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362932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896100"/>
            <a:ext cx="9587714" cy="2743200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2403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46101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CF369E06-46C4-4042-962C-10801FC9AC4A}"/>
              </a:ext>
            </a:extLst>
          </p:cNvPr>
          <p:cNvGrpSpPr/>
          <p:nvPr/>
        </p:nvGrpSpPr>
        <p:grpSpPr>
          <a:xfrm rot="21588613">
            <a:off x="8137516" y="7929695"/>
            <a:ext cx="4578258" cy="1349857"/>
            <a:chOff x="12700" y="19050"/>
            <a:chExt cx="3191510" cy="3140197"/>
          </a:xfrm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411B484-0D61-0E4E-BA5E-5354C549DB12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8D91041A-A93B-F745-B969-04D1B7612232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612483C0-AE9E-2E44-9424-E9E583A477DA}"/>
                </a:ext>
              </a:extLst>
            </p:cNvPr>
            <p:cNvSpPr/>
            <p:nvPr/>
          </p:nvSpPr>
          <p:spPr>
            <a:xfrm>
              <a:off x="299720" y="19050"/>
              <a:ext cx="617220" cy="304800"/>
            </a:xfrm>
            <a:custGeom>
              <a:avLst/>
              <a:gdLst/>
              <a:ahLst/>
              <a:cxnLst/>
              <a:rect l="l" t="t" r="r" b="b"/>
              <a:pathLst>
                <a:path w="617220" h="304800">
                  <a:moveTo>
                    <a:pt x="600710" y="0"/>
                  </a:moveTo>
                  <a:lnTo>
                    <a:pt x="617220" y="77470"/>
                  </a:lnTo>
                  <a:lnTo>
                    <a:pt x="600710" y="190500"/>
                  </a:lnTo>
                  <a:lnTo>
                    <a:pt x="589280" y="297180"/>
                  </a:lnTo>
                  <a:lnTo>
                    <a:pt x="5080" y="304800"/>
                  </a:lnTo>
                  <a:lnTo>
                    <a:pt x="5080" y="255270"/>
                  </a:lnTo>
                  <a:lnTo>
                    <a:pt x="16510" y="148590"/>
                  </a:lnTo>
                  <a:lnTo>
                    <a:pt x="0" y="21590"/>
                  </a:lnTo>
                  <a:lnTo>
                    <a:pt x="6007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1309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1700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2676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490098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‘Vivek’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465691" y="190500"/>
            <a:ext cx="4214616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execution phase of the Global execution context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939AD6-CFFD-1C43-B65C-1574C984834A}"/>
              </a:ext>
            </a:extLst>
          </p:cNvPr>
          <p:cNvSpPr/>
          <p:nvPr/>
        </p:nvSpPr>
        <p:spPr>
          <a:xfrm>
            <a:off x="8339329" y="8066940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pc="25" dirty="0">
                <a:solidFill>
                  <a:srgbClr val="000000"/>
                </a:solidFill>
                <a:latin typeface="DM Sans"/>
              </a:rPr>
              <a:t>Variable Environment</a:t>
            </a:r>
            <a:endParaRPr lang="en-US" sz="3200" spc="25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0885F1D3-5B22-B444-B095-0D7C1710E6B9}"/>
              </a:ext>
            </a:extLst>
          </p:cNvPr>
          <p:cNvGrpSpPr/>
          <p:nvPr/>
        </p:nvGrpSpPr>
        <p:grpSpPr>
          <a:xfrm rot="21588613">
            <a:off x="12970431" y="8013037"/>
            <a:ext cx="3727482" cy="1273345"/>
            <a:chOff x="12700" y="217170"/>
            <a:chExt cx="3191510" cy="2942077"/>
          </a:xfrm>
        </p:grpSpPr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C6ADFFD-090E-0743-AEFE-85298EBA0A03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lvl="1" algn="ctr"/>
              <a:r>
                <a:rPr lang="en-US" dirty="0"/>
                <a:t>Line by line code execution</a:t>
              </a: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98A4A58B-B6DB-DF4E-8FA1-CCCD5DCA31B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273384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896100"/>
            <a:ext cx="9587714" cy="2743200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2403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4914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37516" y="7929695"/>
            <a:ext cx="4578259" cy="1349857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409188" y="902270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1309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1700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2676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490098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‘Vivek’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465691" y="190500"/>
            <a:ext cx="4214616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execution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159839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896100"/>
            <a:ext cx="9587714" cy="2743200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2403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24003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37516" y="7929695"/>
            <a:ext cx="4578259" cy="1349857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85879" y="952239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1309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1700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2676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420100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‘Vivek’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561070" y="190500"/>
            <a:ext cx="4023858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creation phase of the sayName()’s execution context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53961FE2-9241-F446-9A94-EBA1D2F8EA2F}"/>
              </a:ext>
            </a:extLst>
          </p:cNvPr>
          <p:cNvGrpSpPr/>
          <p:nvPr/>
        </p:nvGrpSpPr>
        <p:grpSpPr>
          <a:xfrm>
            <a:off x="7620000" y="4152900"/>
            <a:ext cx="9587714" cy="2667000"/>
            <a:chOff x="0" y="0"/>
            <a:chExt cx="5166576" cy="3270894"/>
          </a:xfrm>
          <a:solidFill>
            <a:srgbClr val="FEE266"/>
          </a:solidFill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5E132FE-B5BF-8042-88CF-E707722BABF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77A93BA3-DCBC-0543-8D25-B72361C1BAB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207C7-99A4-F54C-ADC8-355E06D93171}"/>
              </a:ext>
            </a:extLst>
          </p:cNvPr>
          <p:cNvSpPr/>
          <p:nvPr/>
        </p:nvSpPr>
        <p:spPr>
          <a:xfrm>
            <a:off x="8066841" y="4420969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sayName()’s execution context</a:t>
            </a:r>
          </a:p>
        </p:txBody>
      </p:sp>
      <p:grpSp>
        <p:nvGrpSpPr>
          <p:cNvPr id="33" name="Group 6">
            <a:extLst>
              <a:ext uri="{FF2B5EF4-FFF2-40B4-BE49-F238E27FC236}">
                <a16:creationId xmlns:a16="http://schemas.microsoft.com/office/drawing/2014/main" id="{A32B84DF-AEA2-4444-8E22-7D7F2F5760BC}"/>
              </a:ext>
            </a:extLst>
          </p:cNvPr>
          <p:cNvGrpSpPr/>
          <p:nvPr/>
        </p:nvGrpSpPr>
        <p:grpSpPr>
          <a:xfrm rot="415419">
            <a:off x="8123516" y="5110264"/>
            <a:ext cx="4578774" cy="1349857"/>
            <a:chOff x="284229" y="297587"/>
            <a:chExt cx="4610998" cy="4536351"/>
          </a:xfrm>
        </p:grpSpPr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7AF4970B-3E8B-3A43-BE9F-954C4ED641B8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DD7B5A49-74DC-A24B-894B-E96521E3FF27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4537F253-05A2-D94B-81E6-7F3C8145A471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F3E2B65-36C6-1C42-A791-90FDB81E9A7C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ABEEE679-0E00-2B47-BBB4-7A4C063D3986}"/>
                </a:ext>
              </a:extLst>
            </p:cNvPr>
            <p:cNvSpPr txBox="1"/>
            <p:nvPr/>
          </p:nvSpPr>
          <p:spPr>
            <a:xfrm rot="21173194">
              <a:off x="284229" y="906865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B162C76-1135-0549-9D22-0E212C972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4311502"/>
            <a:ext cx="723413" cy="755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8CA4068-5CCD-7542-A2CB-8E493FD80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4350668"/>
            <a:ext cx="780273" cy="6712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FB38D9-5A56-7341-B9DF-A0921E708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4448223"/>
            <a:ext cx="846494" cy="47615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7F43BB-0E2B-934C-90FD-1E37215307C7}"/>
              </a:ext>
            </a:extLst>
          </p:cNvPr>
          <p:cNvSpPr txBox="1"/>
          <p:nvPr/>
        </p:nvSpPr>
        <p:spPr>
          <a:xfrm>
            <a:off x="8325843" y="5600700"/>
            <a:ext cx="42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sayAge: function(){ … }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0148A80-A52B-594B-B8C0-71782C610D95}"/>
              </a:ext>
            </a:extLst>
          </p:cNvPr>
          <p:cNvCxnSpPr>
            <a:cxnSpLocks/>
            <a:stCxn id="41" idx="3"/>
            <a:endCxn id="9" idx="3"/>
          </p:cNvCxnSpPr>
          <p:nvPr/>
        </p:nvCxnSpPr>
        <p:spPr>
          <a:xfrm>
            <a:off x="17131514" y="4689401"/>
            <a:ext cx="13486" cy="2819400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65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896100"/>
            <a:ext cx="9587714" cy="2743200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2403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1866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37002" y="7929664"/>
            <a:ext cx="4578774" cy="1349857"/>
            <a:chOff x="284229" y="297587"/>
            <a:chExt cx="4610998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84229" y="906865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1309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1700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2676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420100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‘Vivek’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465691" y="190500"/>
            <a:ext cx="4214616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execution phase of the sayName()’s execution context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53961FE2-9241-F446-9A94-EBA1D2F8EA2F}"/>
              </a:ext>
            </a:extLst>
          </p:cNvPr>
          <p:cNvGrpSpPr/>
          <p:nvPr/>
        </p:nvGrpSpPr>
        <p:grpSpPr>
          <a:xfrm>
            <a:off x="7620000" y="4152900"/>
            <a:ext cx="9587714" cy="2667000"/>
            <a:chOff x="0" y="0"/>
            <a:chExt cx="5166576" cy="3270894"/>
          </a:xfrm>
          <a:solidFill>
            <a:srgbClr val="FEE266"/>
          </a:solidFill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5E132FE-B5BF-8042-88CF-E707722BABF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77A93BA3-DCBC-0543-8D25-B72361C1BAB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207C7-99A4-F54C-ADC8-355E06D93171}"/>
              </a:ext>
            </a:extLst>
          </p:cNvPr>
          <p:cNvSpPr/>
          <p:nvPr/>
        </p:nvSpPr>
        <p:spPr>
          <a:xfrm>
            <a:off x="8066841" y="4420969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sayName()’s execution context</a:t>
            </a:r>
          </a:p>
        </p:txBody>
      </p:sp>
      <p:grpSp>
        <p:nvGrpSpPr>
          <p:cNvPr id="33" name="Group 6">
            <a:extLst>
              <a:ext uri="{FF2B5EF4-FFF2-40B4-BE49-F238E27FC236}">
                <a16:creationId xmlns:a16="http://schemas.microsoft.com/office/drawing/2014/main" id="{A32B84DF-AEA2-4444-8E22-7D7F2F5760BC}"/>
              </a:ext>
            </a:extLst>
          </p:cNvPr>
          <p:cNvGrpSpPr/>
          <p:nvPr/>
        </p:nvGrpSpPr>
        <p:grpSpPr>
          <a:xfrm rot="415419">
            <a:off x="8123516" y="5110264"/>
            <a:ext cx="4578774" cy="1349857"/>
            <a:chOff x="284229" y="297587"/>
            <a:chExt cx="4610998" cy="4536351"/>
          </a:xfrm>
        </p:grpSpPr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7AF4970B-3E8B-3A43-BE9F-954C4ED641B8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DD7B5A49-74DC-A24B-894B-E96521E3FF27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4537F253-05A2-D94B-81E6-7F3C8145A471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F3E2B65-36C6-1C42-A791-90FDB81E9A7C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ABEEE679-0E00-2B47-BBB4-7A4C063D3986}"/>
                </a:ext>
              </a:extLst>
            </p:cNvPr>
            <p:cNvSpPr txBox="1"/>
            <p:nvPr/>
          </p:nvSpPr>
          <p:spPr>
            <a:xfrm rot="21173194">
              <a:off x="284229" y="906865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B162C76-1135-0549-9D22-0E212C972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4311502"/>
            <a:ext cx="723413" cy="755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8CA4068-5CCD-7542-A2CB-8E493FD80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4350668"/>
            <a:ext cx="780273" cy="6712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FB38D9-5A56-7341-B9DF-A0921E708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4448223"/>
            <a:ext cx="846494" cy="47615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7F43BB-0E2B-934C-90FD-1E37215307C7}"/>
              </a:ext>
            </a:extLst>
          </p:cNvPr>
          <p:cNvSpPr txBox="1"/>
          <p:nvPr/>
        </p:nvSpPr>
        <p:spPr>
          <a:xfrm>
            <a:off x="8325843" y="5600700"/>
            <a:ext cx="42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sayAge: function(){ … }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0148A80-A52B-594B-B8C0-71782C610D95}"/>
              </a:ext>
            </a:extLst>
          </p:cNvPr>
          <p:cNvCxnSpPr>
            <a:cxnSpLocks/>
            <a:stCxn id="41" idx="3"/>
            <a:endCxn id="9" idx="3"/>
          </p:cNvCxnSpPr>
          <p:nvPr/>
        </p:nvCxnSpPr>
        <p:spPr>
          <a:xfrm>
            <a:off x="17131514" y="4689401"/>
            <a:ext cx="13486" cy="2819400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4E890D-F0EB-F742-ADB7-3AFDFA0E0EBD}"/>
              </a:ext>
            </a:extLst>
          </p:cNvPr>
          <p:cNvSpPr/>
          <p:nvPr/>
        </p:nvSpPr>
        <p:spPr>
          <a:xfrm>
            <a:off x="8325843" y="8648700"/>
            <a:ext cx="1656357" cy="5334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3FC50210-5191-A747-92C3-4C7AB140CA1C}"/>
              </a:ext>
            </a:extLst>
          </p:cNvPr>
          <p:cNvSpPr/>
          <p:nvPr/>
        </p:nvSpPr>
        <p:spPr>
          <a:xfrm rot="10800000">
            <a:off x="10163384" y="87630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896100"/>
            <a:ext cx="9587714" cy="2743200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2403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24003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37516" y="7929695"/>
            <a:ext cx="4578259" cy="1349857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85879" y="952239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1309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1700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2676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420100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‘Vivek’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465691" y="190500"/>
            <a:ext cx="4214616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execution phase of the sayName()’s execution context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53961FE2-9241-F446-9A94-EBA1D2F8EA2F}"/>
              </a:ext>
            </a:extLst>
          </p:cNvPr>
          <p:cNvGrpSpPr/>
          <p:nvPr/>
        </p:nvGrpSpPr>
        <p:grpSpPr>
          <a:xfrm>
            <a:off x="7620000" y="4152900"/>
            <a:ext cx="9587714" cy="2667000"/>
            <a:chOff x="0" y="0"/>
            <a:chExt cx="5166576" cy="3270894"/>
          </a:xfrm>
          <a:solidFill>
            <a:srgbClr val="FEE266"/>
          </a:solidFill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5E132FE-B5BF-8042-88CF-E707722BABF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77A93BA3-DCBC-0543-8D25-B72361C1BAB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207C7-99A4-F54C-ADC8-355E06D93171}"/>
              </a:ext>
            </a:extLst>
          </p:cNvPr>
          <p:cNvSpPr/>
          <p:nvPr/>
        </p:nvSpPr>
        <p:spPr>
          <a:xfrm>
            <a:off x="8066841" y="4420969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sayName()’s execution context</a:t>
            </a:r>
          </a:p>
        </p:txBody>
      </p:sp>
      <p:grpSp>
        <p:nvGrpSpPr>
          <p:cNvPr id="33" name="Group 6">
            <a:extLst>
              <a:ext uri="{FF2B5EF4-FFF2-40B4-BE49-F238E27FC236}">
                <a16:creationId xmlns:a16="http://schemas.microsoft.com/office/drawing/2014/main" id="{A32B84DF-AEA2-4444-8E22-7D7F2F5760BC}"/>
              </a:ext>
            </a:extLst>
          </p:cNvPr>
          <p:cNvGrpSpPr/>
          <p:nvPr/>
        </p:nvGrpSpPr>
        <p:grpSpPr>
          <a:xfrm rot="415419">
            <a:off x="8124030" y="5110295"/>
            <a:ext cx="4578259" cy="1349857"/>
            <a:chOff x="284748" y="297587"/>
            <a:chExt cx="4610479" cy="4536351"/>
          </a:xfrm>
        </p:grpSpPr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7AF4970B-3E8B-3A43-BE9F-954C4ED641B8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DD7B5A49-74DC-A24B-894B-E96521E3FF27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4537F253-05A2-D94B-81E6-7F3C8145A471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F3E2B65-36C6-1C42-A791-90FDB81E9A7C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ABEEE679-0E00-2B47-BBB4-7A4C063D3986}"/>
                </a:ext>
              </a:extLst>
            </p:cNvPr>
            <p:cNvSpPr txBox="1"/>
            <p:nvPr/>
          </p:nvSpPr>
          <p:spPr>
            <a:xfrm rot="21173194">
              <a:off x="285879" y="952239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B162C76-1135-0549-9D22-0E212C972B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4311502"/>
            <a:ext cx="723413" cy="755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8CA4068-5CCD-7542-A2CB-8E493FD806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4350668"/>
            <a:ext cx="780273" cy="6712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FB38D9-5A56-7341-B9DF-A0921E708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4448223"/>
            <a:ext cx="846494" cy="47615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7F43BB-0E2B-934C-90FD-1E37215307C7}"/>
              </a:ext>
            </a:extLst>
          </p:cNvPr>
          <p:cNvSpPr txBox="1"/>
          <p:nvPr/>
        </p:nvSpPr>
        <p:spPr>
          <a:xfrm>
            <a:off x="8325843" y="5600700"/>
            <a:ext cx="42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sayAge: function(){ … }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0148A80-A52B-594B-B8C0-71782C610D95}"/>
              </a:ext>
            </a:extLst>
          </p:cNvPr>
          <p:cNvCxnSpPr>
            <a:cxnSpLocks/>
            <a:stCxn id="41" idx="3"/>
            <a:endCxn id="9" idx="3"/>
          </p:cNvCxnSpPr>
          <p:nvPr/>
        </p:nvCxnSpPr>
        <p:spPr>
          <a:xfrm>
            <a:off x="17131514" y="4689401"/>
            <a:ext cx="13486" cy="2819400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5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413821"/>
            <a:ext cx="9587714" cy="2219278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386567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3771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37515" y="8075893"/>
            <a:ext cx="4578258" cy="1349857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84981" y="927556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277100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316266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413821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566298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‘Vivek’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53961FE2-9241-F446-9A94-EBA1D2F8EA2F}"/>
              </a:ext>
            </a:extLst>
          </p:cNvPr>
          <p:cNvGrpSpPr/>
          <p:nvPr/>
        </p:nvGrpSpPr>
        <p:grpSpPr>
          <a:xfrm>
            <a:off x="7620000" y="5146661"/>
            <a:ext cx="9587714" cy="2111739"/>
            <a:chOff x="0" y="0"/>
            <a:chExt cx="5166576" cy="3270894"/>
          </a:xfrm>
          <a:solidFill>
            <a:srgbClr val="FEE266"/>
          </a:solidFill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5E132FE-B5BF-8042-88CF-E707722BABF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77A93BA3-DCBC-0543-8D25-B72361C1BAB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207C7-99A4-F54C-ADC8-355E06D93171}"/>
              </a:ext>
            </a:extLst>
          </p:cNvPr>
          <p:cNvSpPr/>
          <p:nvPr/>
        </p:nvSpPr>
        <p:spPr>
          <a:xfrm>
            <a:off x="8066841" y="5043092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sayName()’s execution context</a:t>
            </a:r>
          </a:p>
        </p:txBody>
      </p:sp>
      <p:grpSp>
        <p:nvGrpSpPr>
          <p:cNvPr id="33" name="Group 6">
            <a:extLst>
              <a:ext uri="{FF2B5EF4-FFF2-40B4-BE49-F238E27FC236}">
                <a16:creationId xmlns:a16="http://schemas.microsoft.com/office/drawing/2014/main" id="{A32B84DF-AEA2-4444-8E22-7D7F2F5760BC}"/>
              </a:ext>
            </a:extLst>
          </p:cNvPr>
          <p:cNvGrpSpPr/>
          <p:nvPr/>
        </p:nvGrpSpPr>
        <p:grpSpPr>
          <a:xfrm rot="415419">
            <a:off x="8123644" y="5732395"/>
            <a:ext cx="4578644" cy="1349857"/>
            <a:chOff x="284359" y="297587"/>
            <a:chExt cx="4610868" cy="4536351"/>
          </a:xfrm>
        </p:grpSpPr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7AF4970B-3E8B-3A43-BE9F-954C4ED641B8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DD7B5A49-74DC-A24B-894B-E96521E3FF27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4537F253-05A2-D94B-81E6-7F3C8145A471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F3E2B65-36C6-1C42-A791-90FDB81E9A7C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ABEEE679-0E00-2B47-BBB4-7A4C063D3986}"/>
                </a:ext>
              </a:extLst>
            </p:cNvPr>
            <p:cNvSpPr txBox="1"/>
            <p:nvPr/>
          </p:nvSpPr>
          <p:spPr>
            <a:xfrm rot="21173194">
              <a:off x="284359" y="910460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B162C76-1135-0549-9D22-0E212C972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4933625"/>
            <a:ext cx="723413" cy="755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8CA4068-5CCD-7542-A2CB-8E493FD80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4972791"/>
            <a:ext cx="780273" cy="6712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FB38D9-5A56-7341-B9DF-A0921E708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5070346"/>
            <a:ext cx="846494" cy="47615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7F43BB-0E2B-934C-90FD-1E37215307C7}"/>
              </a:ext>
            </a:extLst>
          </p:cNvPr>
          <p:cNvSpPr txBox="1"/>
          <p:nvPr/>
        </p:nvSpPr>
        <p:spPr>
          <a:xfrm>
            <a:off x="8325843" y="6222823"/>
            <a:ext cx="42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sayAge: function(){ … }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0148A80-A52B-594B-B8C0-71782C610D95}"/>
              </a:ext>
            </a:extLst>
          </p:cNvPr>
          <p:cNvCxnSpPr>
            <a:cxnSpLocks/>
            <a:stCxn id="41" idx="3"/>
            <a:endCxn id="9" idx="3"/>
          </p:cNvCxnSpPr>
          <p:nvPr/>
        </p:nvCxnSpPr>
        <p:spPr>
          <a:xfrm>
            <a:off x="17131514" y="5311524"/>
            <a:ext cx="13486" cy="2343475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2">
            <a:extLst>
              <a:ext uri="{FF2B5EF4-FFF2-40B4-BE49-F238E27FC236}">
                <a16:creationId xmlns:a16="http://schemas.microsoft.com/office/drawing/2014/main" id="{53F1CA8E-5AD7-A147-93D0-AC5523584797}"/>
              </a:ext>
            </a:extLst>
          </p:cNvPr>
          <p:cNvGrpSpPr/>
          <p:nvPr/>
        </p:nvGrpSpPr>
        <p:grpSpPr>
          <a:xfrm>
            <a:off x="7620000" y="2784461"/>
            <a:ext cx="9587714" cy="2111739"/>
            <a:chOff x="0" y="0"/>
            <a:chExt cx="5166576" cy="3270894"/>
          </a:xfrm>
          <a:solidFill>
            <a:srgbClr val="FEE266"/>
          </a:solidFill>
        </p:grpSpPr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C6935288-263A-DB4F-8E61-0A04F0BB81FC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51" name="Freeform 4">
              <a:extLst>
                <a:ext uri="{FF2B5EF4-FFF2-40B4-BE49-F238E27FC236}">
                  <a16:creationId xmlns:a16="http://schemas.microsoft.com/office/drawing/2014/main" id="{F4729F65-6DDA-3240-9A60-DDC41636548F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E3E3043-16F3-4E40-94E8-D53D8AD3D940}"/>
              </a:ext>
            </a:extLst>
          </p:cNvPr>
          <p:cNvSpPr/>
          <p:nvPr/>
        </p:nvSpPr>
        <p:spPr>
          <a:xfrm>
            <a:off x="8066841" y="2680892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sayAge()’s execution context</a:t>
            </a:r>
          </a:p>
        </p:txBody>
      </p:sp>
      <p:grpSp>
        <p:nvGrpSpPr>
          <p:cNvPr id="53" name="Group 6">
            <a:extLst>
              <a:ext uri="{FF2B5EF4-FFF2-40B4-BE49-F238E27FC236}">
                <a16:creationId xmlns:a16="http://schemas.microsoft.com/office/drawing/2014/main" id="{AC10784D-3F70-D840-8EE8-9EA69CF1292A}"/>
              </a:ext>
            </a:extLst>
          </p:cNvPr>
          <p:cNvGrpSpPr/>
          <p:nvPr/>
        </p:nvGrpSpPr>
        <p:grpSpPr>
          <a:xfrm rot="415419">
            <a:off x="8123644" y="3370195"/>
            <a:ext cx="4578644" cy="1349857"/>
            <a:chOff x="284359" y="297587"/>
            <a:chExt cx="4610868" cy="4536351"/>
          </a:xfrm>
        </p:grpSpPr>
        <p:grpSp>
          <p:nvGrpSpPr>
            <p:cNvPr id="54" name="Group 7">
              <a:extLst>
                <a:ext uri="{FF2B5EF4-FFF2-40B4-BE49-F238E27FC236}">
                  <a16:creationId xmlns:a16="http://schemas.microsoft.com/office/drawing/2014/main" id="{F61CC66C-988D-2944-B9E0-A8CC53737CB0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6587DE36-8286-4D4A-AB4A-5E76B0BDDB1C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A29168A6-6039-314F-9C17-BEDC5F816C16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10">
                <a:extLst>
                  <a:ext uri="{FF2B5EF4-FFF2-40B4-BE49-F238E27FC236}">
                    <a16:creationId xmlns:a16="http://schemas.microsoft.com/office/drawing/2014/main" id="{D89BB45E-C55E-5B44-9B71-CB3D9BA347E7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5" name="TextBox 11">
              <a:extLst>
                <a:ext uri="{FF2B5EF4-FFF2-40B4-BE49-F238E27FC236}">
                  <a16:creationId xmlns:a16="http://schemas.microsoft.com/office/drawing/2014/main" id="{7BAA215C-5318-AE44-A443-04E0E7D168AD}"/>
                </a:ext>
              </a:extLst>
            </p:cNvPr>
            <p:cNvSpPr txBox="1"/>
            <p:nvPr/>
          </p:nvSpPr>
          <p:spPr>
            <a:xfrm rot="21173194">
              <a:off x="284359" y="910460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F6E04C3C-20D7-3D48-9600-CE96503EF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2571425"/>
            <a:ext cx="723413" cy="7557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8695BD3-1937-4642-926D-4FDAE64A13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2610591"/>
            <a:ext cx="780273" cy="67126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7185395-FB70-E540-ACAF-79FBA7A89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2708146"/>
            <a:ext cx="846494" cy="476153"/>
          </a:xfrm>
          <a:prstGeom prst="rect">
            <a:avLst/>
          </a:prstGeom>
        </p:spPr>
      </p:pic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C357432D-F8B9-234B-B3FC-3A5F324FABA8}"/>
              </a:ext>
            </a:extLst>
          </p:cNvPr>
          <p:cNvCxnSpPr>
            <a:cxnSpLocks/>
          </p:cNvCxnSpPr>
          <p:nvPr/>
        </p:nvCxnSpPr>
        <p:spPr>
          <a:xfrm>
            <a:off x="17154261" y="2902098"/>
            <a:ext cx="13486" cy="2343475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1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413821"/>
            <a:ext cx="9587714" cy="2219278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386567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27051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37515" y="8075893"/>
            <a:ext cx="4578258" cy="1349857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84981" y="927556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277100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316266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413821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566298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36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561070" y="190500"/>
            <a:ext cx="4023858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creation phase of the sayAge()’s execution context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53961FE2-9241-F446-9A94-EBA1D2F8EA2F}"/>
              </a:ext>
            </a:extLst>
          </p:cNvPr>
          <p:cNvGrpSpPr/>
          <p:nvPr/>
        </p:nvGrpSpPr>
        <p:grpSpPr>
          <a:xfrm>
            <a:off x="7620000" y="5146661"/>
            <a:ext cx="9587714" cy="2111739"/>
            <a:chOff x="0" y="0"/>
            <a:chExt cx="5166576" cy="3270894"/>
          </a:xfrm>
          <a:solidFill>
            <a:srgbClr val="FEE266"/>
          </a:solidFill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5E132FE-B5BF-8042-88CF-E707722BABF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77A93BA3-DCBC-0543-8D25-B72361C1BAB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207C7-99A4-F54C-ADC8-355E06D93171}"/>
              </a:ext>
            </a:extLst>
          </p:cNvPr>
          <p:cNvSpPr/>
          <p:nvPr/>
        </p:nvSpPr>
        <p:spPr>
          <a:xfrm>
            <a:off x="8066841" y="5043092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sayName()’s execution context</a:t>
            </a:r>
          </a:p>
        </p:txBody>
      </p:sp>
      <p:grpSp>
        <p:nvGrpSpPr>
          <p:cNvPr id="33" name="Group 6">
            <a:extLst>
              <a:ext uri="{FF2B5EF4-FFF2-40B4-BE49-F238E27FC236}">
                <a16:creationId xmlns:a16="http://schemas.microsoft.com/office/drawing/2014/main" id="{A32B84DF-AEA2-4444-8E22-7D7F2F5760BC}"/>
              </a:ext>
            </a:extLst>
          </p:cNvPr>
          <p:cNvGrpSpPr/>
          <p:nvPr/>
        </p:nvGrpSpPr>
        <p:grpSpPr>
          <a:xfrm rot="415419">
            <a:off x="8123644" y="5732395"/>
            <a:ext cx="4578644" cy="1349857"/>
            <a:chOff x="284359" y="297587"/>
            <a:chExt cx="4610868" cy="4536351"/>
          </a:xfrm>
        </p:grpSpPr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7AF4970B-3E8B-3A43-BE9F-954C4ED641B8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DD7B5A49-74DC-A24B-894B-E96521E3FF27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4537F253-05A2-D94B-81E6-7F3C8145A471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F3E2B65-36C6-1C42-A791-90FDB81E9A7C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ABEEE679-0E00-2B47-BBB4-7A4C063D3986}"/>
                </a:ext>
              </a:extLst>
            </p:cNvPr>
            <p:cNvSpPr txBox="1"/>
            <p:nvPr/>
          </p:nvSpPr>
          <p:spPr>
            <a:xfrm rot="21173194">
              <a:off x="284359" y="910460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B162C76-1135-0549-9D22-0E212C972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4933625"/>
            <a:ext cx="723413" cy="755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8CA4068-5CCD-7542-A2CB-8E493FD80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4972791"/>
            <a:ext cx="780273" cy="6712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FB38D9-5A56-7341-B9DF-A0921E708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5070346"/>
            <a:ext cx="846494" cy="47615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7F43BB-0E2B-934C-90FD-1E37215307C7}"/>
              </a:ext>
            </a:extLst>
          </p:cNvPr>
          <p:cNvSpPr txBox="1"/>
          <p:nvPr/>
        </p:nvSpPr>
        <p:spPr>
          <a:xfrm>
            <a:off x="8325843" y="6222823"/>
            <a:ext cx="42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sayAge: function(){ … }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0148A80-A52B-594B-B8C0-71782C610D95}"/>
              </a:ext>
            </a:extLst>
          </p:cNvPr>
          <p:cNvCxnSpPr>
            <a:cxnSpLocks/>
            <a:stCxn id="41" idx="3"/>
            <a:endCxn id="9" idx="3"/>
          </p:cNvCxnSpPr>
          <p:nvPr/>
        </p:nvCxnSpPr>
        <p:spPr>
          <a:xfrm>
            <a:off x="17131514" y="5311524"/>
            <a:ext cx="13486" cy="2343475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2">
            <a:extLst>
              <a:ext uri="{FF2B5EF4-FFF2-40B4-BE49-F238E27FC236}">
                <a16:creationId xmlns:a16="http://schemas.microsoft.com/office/drawing/2014/main" id="{53F1CA8E-5AD7-A147-93D0-AC5523584797}"/>
              </a:ext>
            </a:extLst>
          </p:cNvPr>
          <p:cNvGrpSpPr/>
          <p:nvPr/>
        </p:nvGrpSpPr>
        <p:grpSpPr>
          <a:xfrm>
            <a:off x="7620000" y="2784461"/>
            <a:ext cx="9587714" cy="2111739"/>
            <a:chOff x="0" y="0"/>
            <a:chExt cx="5166576" cy="3270894"/>
          </a:xfrm>
          <a:solidFill>
            <a:srgbClr val="FEE266"/>
          </a:solidFill>
        </p:grpSpPr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C6935288-263A-DB4F-8E61-0A04F0BB81FC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51" name="Freeform 4">
              <a:extLst>
                <a:ext uri="{FF2B5EF4-FFF2-40B4-BE49-F238E27FC236}">
                  <a16:creationId xmlns:a16="http://schemas.microsoft.com/office/drawing/2014/main" id="{F4729F65-6DDA-3240-9A60-DDC41636548F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E3E3043-16F3-4E40-94E8-D53D8AD3D940}"/>
              </a:ext>
            </a:extLst>
          </p:cNvPr>
          <p:cNvSpPr/>
          <p:nvPr/>
        </p:nvSpPr>
        <p:spPr>
          <a:xfrm>
            <a:off x="8066841" y="2680892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sayAge()’s execution context</a:t>
            </a:r>
          </a:p>
        </p:txBody>
      </p:sp>
      <p:grpSp>
        <p:nvGrpSpPr>
          <p:cNvPr id="53" name="Group 6">
            <a:extLst>
              <a:ext uri="{FF2B5EF4-FFF2-40B4-BE49-F238E27FC236}">
                <a16:creationId xmlns:a16="http://schemas.microsoft.com/office/drawing/2014/main" id="{AC10784D-3F70-D840-8EE8-9EA69CF1292A}"/>
              </a:ext>
            </a:extLst>
          </p:cNvPr>
          <p:cNvGrpSpPr/>
          <p:nvPr/>
        </p:nvGrpSpPr>
        <p:grpSpPr>
          <a:xfrm rot="415419">
            <a:off x="8123644" y="3370195"/>
            <a:ext cx="4578644" cy="1349857"/>
            <a:chOff x="284359" y="297587"/>
            <a:chExt cx="4610868" cy="4536351"/>
          </a:xfrm>
        </p:grpSpPr>
        <p:grpSp>
          <p:nvGrpSpPr>
            <p:cNvPr id="54" name="Group 7">
              <a:extLst>
                <a:ext uri="{FF2B5EF4-FFF2-40B4-BE49-F238E27FC236}">
                  <a16:creationId xmlns:a16="http://schemas.microsoft.com/office/drawing/2014/main" id="{F61CC66C-988D-2944-B9E0-A8CC53737CB0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6587DE36-8286-4D4A-AB4A-5E76B0BDDB1C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A29168A6-6039-314F-9C17-BEDC5F816C16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10">
                <a:extLst>
                  <a:ext uri="{FF2B5EF4-FFF2-40B4-BE49-F238E27FC236}">
                    <a16:creationId xmlns:a16="http://schemas.microsoft.com/office/drawing/2014/main" id="{D89BB45E-C55E-5B44-9B71-CB3D9BA347E7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5" name="TextBox 11">
              <a:extLst>
                <a:ext uri="{FF2B5EF4-FFF2-40B4-BE49-F238E27FC236}">
                  <a16:creationId xmlns:a16="http://schemas.microsoft.com/office/drawing/2014/main" id="{7BAA215C-5318-AE44-A443-04E0E7D168AD}"/>
                </a:ext>
              </a:extLst>
            </p:cNvPr>
            <p:cNvSpPr txBox="1"/>
            <p:nvPr/>
          </p:nvSpPr>
          <p:spPr>
            <a:xfrm rot="21173194">
              <a:off x="284359" y="910460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F6E04C3C-20D7-3D48-9600-CE96503EF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2571425"/>
            <a:ext cx="723413" cy="7557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8695BD3-1937-4642-926D-4FDAE64A13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2610591"/>
            <a:ext cx="780273" cy="67126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7185395-FB70-E540-ACAF-79FBA7A89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2708146"/>
            <a:ext cx="846494" cy="476153"/>
          </a:xfrm>
          <a:prstGeom prst="rect">
            <a:avLst/>
          </a:prstGeom>
        </p:spPr>
      </p:pic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1078C1F9-8AF2-2B4A-A9F7-97A18A659980}"/>
              </a:ext>
            </a:extLst>
          </p:cNvPr>
          <p:cNvCxnSpPr>
            <a:cxnSpLocks/>
          </p:cNvCxnSpPr>
          <p:nvPr/>
        </p:nvCxnSpPr>
        <p:spPr>
          <a:xfrm>
            <a:off x="17154261" y="2902098"/>
            <a:ext cx="13486" cy="2343475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5E08BC5-5BE5-C04F-A2D6-58B1186F4045}"/>
              </a:ext>
            </a:extLst>
          </p:cNvPr>
          <p:cNvSpPr/>
          <p:nvPr/>
        </p:nvSpPr>
        <p:spPr>
          <a:xfrm rot="11576766">
            <a:off x="9599089" y="9042611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413821"/>
            <a:ext cx="9587714" cy="2219278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386567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27051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37515" y="8075893"/>
            <a:ext cx="4578258" cy="1349857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84981" y="927556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277100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316266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413821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566298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36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465691" y="190500"/>
            <a:ext cx="4214616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execution phase of the sayAge()’s execution context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53961FE2-9241-F446-9A94-EBA1D2F8EA2F}"/>
              </a:ext>
            </a:extLst>
          </p:cNvPr>
          <p:cNvGrpSpPr/>
          <p:nvPr/>
        </p:nvGrpSpPr>
        <p:grpSpPr>
          <a:xfrm>
            <a:off x="7620000" y="5146661"/>
            <a:ext cx="9587714" cy="2111739"/>
            <a:chOff x="0" y="0"/>
            <a:chExt cx="5166576" cy="3270894"/>
          </a:xfrm>
          <a:solidFill>
            <a:srgbClr val="FEE266"/>
          </a:solidFill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5E132FE-B5BF-8042-88CF-E707722BABF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77A93BA3-DCBC-0543-8D25-B72361C1BAB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207C7-99A4-F54C-ADC8-355E06D93171}"/>
              </a:ext>
            </a:extLst>
          </p:cNvPr>
          <p:cNvSpPr/>
          <p:nvPr/>
        </p:nvSpPr>
        <p:spPr>
          <a:xfrm>
            <a:off x="8066841" y="5043092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sayName()’s execution context</a:t>
            </a:r>
          </a:p>
        </p:txBody>
      </p:sp>
      <p:grpSp>
        <p:nvGrpSpPr>
          <p:cNvPr id="33" name="Group 6">
            <a:extLst>
              <a:ext uri="{FF2B5EF4-FFF2-40B4-BE49-F238E27FC236}">
                <a16:creationId xmlns:a16="http://schemas.microsoft.com/office/drawing/2014/main" id="{A32B84DF-AEA2-4444-8E22-7D7F2F5760BC}"/>
              </a:ext>
            </a:extLst>
          </p:cNvPr>
          <p:cNvGrpSpPr/>
          <p:nvPr/>
        </p:nvGrpSpPr>
        <p:grpSpPr>
          <a:xfrm rot="415419">
            <a:off x="8123644" y="5732395"/>
            <a:ext cx="4578644" cy="1349857"/>
            <a:chOff x="284359" y="297587"/>
            <a:chExt cx="4610868" cy="4536351"/>
          </a:xfrm>
        </p:grpSpPr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7AF4970B-3E8B-3A43-BE9F-954C4ED641B8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DD7B5A49-74DC-A24B-894B-E96521E3FF27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4537F253-05A2-D94B-81E6-7F3C8145A471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F3E2B65-36C6-1C42-A791-90FDB81E9A7C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ABEEE679-0E00-2B47-BBB4-7A4C063D3986}"/>
                </a:ext>
              </a:extLst>
            </p:cNvPr>
            <p:cNvSpPr txBox="1"/>
            <p:nvPr/>
          </p:nvSpPr>
          <p:spPr>
            <a:xfrm rot="21173194">
              <a:off x="284359" y="910460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B162C76-1135-0549-9D22-0E212C972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4933625"/>
            <a:ext cx="723413" cy="755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8CA4068-5CCD-7542-A2CB-8E493FD80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4972791"/>
            <a:ext cx="780273" cy="6712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FB38D9-5A56-7341-B9DF-A0921E708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5070346"/>
            <a:ext cx="846494" cy="47615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7F43BB-0E2B-934C-90FD-1E37215307C7}"/>
              </a:ext>
            </a:extLst>
          </p:cNvPr>
          <p:cNvSpPr txBox="1"/>
          <p:nvPr/>
        </p:nvSpPr>
        <p:spPr>
          <a:xfrm>
            <a:off x="8325843" y="6222823"/>
            <a:ext cx="42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sayAge: function(){ … }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0148A80-A52B-594B-B8C0-71782C610D95}"/>
              </a:ext>
            </a:extLst>
          </p:cNvPr>
          <p:cNvCxnSpPr>
            <a:cxnSpLocks/>
            <a:stCxn id="41" idx="3"/>
            <a:endCxn id="9" idx="3"/>
          </p:cNvCxnSpPr>
          <p:nvPr/>
        </p:nvCxnSpPr>
        <p:spPr>
          <a:xfrm>
            <a:off x="17131514" y="5311524"/>
            <a:ext cx="13486" cy="2343475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2">
            <a:extLst>
              <a:ext uri="{FF2B5EF4-FFF2-40B4-BE49-F238E27FC236}">
                <a16:creationId xmlns:a16="http://schemas.microsoft.com/office/drawing/2014/main" id="{53F1CA8E-5AD7-A147-93D0-AC5523584797}"/>
              </a:ext>
            </a:extLst>
          </p:cNvPr>
          <p:cNvGrpSpPr/>
          <p:nvPr/>
        </p:nvGrpSpPr>
        <p:grpSpPr>
          <a:xfrm>
            <a:off x="7620000" y="2784461"/>
            <a:ext cx="9587714" cy="2111739"/>
            <a:chOff x="0" y="0"/>
            <a:chExt cx="5166576" cy="3270894"/>
          </a:xfrm>
          <a:solidFill>
            <a:srgbClr val="FEE266"/>
          </a:solidFill>
        </p:grpSpPr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C6935288-263A-DB4F-8E61-0A04F0BB81FC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51" name="Freeform 4">
              <a:extLst>
                <a:ext uri="{FF2B5EF4-FFF2-40B4-BE49-F238E27FC236}">
                  <a16:creationId xmlns:a16="http://schemas.microsoft.com/office/drawing/2014/main" id="{F4729F65-6DDA-3240-9A60-DDC41636548F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E3E3043-16F3-4E40-94E8-D53D8AD3D940}"/>
              </a:ext>
            </a:extLst>
          </p:cNvPr>
          <p:cNvSpPr/>
          <p:nvPr/>
        </p:nvSpPr>
        <p:spPr>
          <a:xfrm>
            <a:off x="8066841" y="2680892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sayAge()’s execution context</a:t>
            </a:r>
          </a:p>
        </p:txBody>
      </p:sp>
      <p:grpSp>
        <p:nvGrpSpPr>
          <p:cNvPr id="53" name="Group 6">
            <a:extLst>
              <a:ext uri="{FF2B5EF4-FFF2-40B4-BE49-F238E27FC236}">
                <a16:creationId xmlns:a16="http://schemas.microsoft.com/office/drawing/2014/main" id="{AC10784D-3F70-D840-8EE8-9EA69CF1292A}"/>
              </a:ext>
            </a:extLst>
          </p:cNvPr>
          <p:cNvGrpSpPr/>
          <p:nvPr/>
        </p:nvGrpSpPr>
        <p:grpSpPr>
          <a:xfrm rot="415419">
            <a:off x="8123644" y="3370195"/>
            <a:ext cx="4578644" cy="1349857"/>
            <a:chOff x="284359" y="297587"/>
            <a:chExt cx="4610868" cy="4536351"/>
          </a:xfrm>
        </p:grpSpPr>
        <p:grpSp>
          <p:nvGrpSpPr>
            <p:cNvPr id="54" name="Group 7">
              <a:extLst>
                <a:ext uri="{FF2B5EF4-FFF2-40B4-BE49-F238E27FC236}">
                  <a16:creationId xmlns:a16="http://schemas.microsoft.com/office/drawing/2014/main" id="{F61CC66C-988D-2944-B9E0-A8CC53737CB0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6587DE36-8286-4D4A-AB4A-5E76B0BDDB1C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A29168A6-6039-314F-9C17-BEDC5F816C16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10">
                <a:extLst>
                  <a:ext uri="{FF2B5EF4-FFF2-40B4-BE49-F238E27FC236}">
                    <a16:creationId xmlns:a16="http://schemas.microsoft.com/office/drawing/2014/main" id="{D89BB45E-C55E-5B44-9B71-CB3D9BA347E7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5" name="TextBox 11">
              <a:extLst>
                <a:ext uri="{FF2B5EF4-FFF2-40B4-BE49-F238E27FC236}">
                  <a16:creationId xmlns:a16="http://schemas.microsoft.com/office/drawing/2014/main" id="{7BAA215C-5318-AE44-A443-04E0E7D168AD}"/>
                </a:ext>
              </a:extLst>
            </p:cNvPr>
            <p:cNvSpPr txBox="1"/>
            <p:nvPr/>
          </p:nvSpPr>
          <p:spPr>
            <a:xfrm rot="21173194">
              <a:off x="284359" y="910460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F6E04C3C-20D7-3D48-9600-CE96503EF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2571425"/>
            <a:ext cx="723413" cy="7557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8695BD3-1937-4642-926D-4FDAE64A13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2610591"/>
            <a:ext cx="780273" cy="67126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7185395-FB70-E540-ACAF-79FBA7A89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2708146"/>
            <a:ext cx="846494" cy="476153"/>
          </a:xfrm>
          <a:prstGeom prst="rect">
            <a:avLst/>
          </a:prstGeom>
        </p:spPr>
      </p:pic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8EF4EA8-BC08-AF4C-A14C-4E0E6C3D9369}"/>
              </a:ext>
            </a:extLst>
          </p:cNvPr>
          <p:cNvCxnSpPr>
            <a:cxnSpLocks/>
          </p:cNvCxnSpPr>
          <p:nvPr/>
        </p:nvCxnSpPr>
        <p:spPr>
          <a:xfrm>
            <a:off x="17154261" y="2902098"/>
            <a:ext cx="13486" cy="2343475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8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95600" y="1181100"/>
            <a:ext cx="12420600" cy="79335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3"/>
          <p:cNvSpPr txBox="1"/>
          <p:nvPr/>
        </p:nvSpPr>
        <p:spPr>
          <a:xfrm>
            <a:off x="4419600" y="3169824"/>
            <a:ext cx="9296400" cy="372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15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All code in Javascript is executed inside an </a:t>
            </a:r>
            <a:r>
              <a:rPr lang="en-US" sz="8000" b="1" u="sng" dirty="0">
                <a:solidFill>
                  <a:srgbClr val="000000"/>
                </a:solidFill>
                <a:latin typeface="DM Sans Bold"/>
              </a:rPr>
              <a:t>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2109779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413821"/>
            <a:ext cx="9587714" cy="2219278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386567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29337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37515" y="8075893"/>
            <a:ext cx="4578258" cy="1349857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84981" y="927556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277100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316266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413821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566298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36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465691" y="190500"/>
            <a:ext cx="4214616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execution phase of the sayAge()’s execution context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53961FE2-9241-F446-9A94-EBA1D2F8EA2F}"/>
              </a:ext>
            </a:extLst>
          </p:cNvPr>
          <p:cNvGrpSpPr/>
          <p:nvPr/>
        </p:nvGrpSpPr>
        <p:grpSpPr>
          <a:xfrm>
            <a:off x="7620000" y="5146661"/>
            <a:ext cx="9587714" cy="2111739"/>
            <a:chOff x="0" y="0"/>
            <a:chExt cx="5166576" cy="3270894"/>
          </a:xfrm>
          <a:solidFill>
            <a:srgbClr val="FEE266"/>
          </a:solidFill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5E132FE-B5BF-8042-88CF-E707722BABF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77A93BA3-DCBC-0543-8D25-B72361C1BAB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207C7-99A4-F54C-ADC8-355E06D93171}"/>
              </a:ext>
            </a:extLst>
          </p:cNvPr>
          <p:cNvSpPr/>
          <p:nvPr/>
        </p:nvSpPr>
        <p:spPr>
          <a:xfrm>
            <a:off x="8066841" y="5043092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sayName()’s execution context</a:t>
            </a:r>
          </a:p>
        </p:txBody>
      </p:sp>
      <p:grpSp>
        <p:nvGrpSpPr>
          <p:cNvPr id="33" name="Group 6">
            <a:extLst>
              <a:ext uri="{FF2B5EF4-FFF2-40B4-BE49-F238E27FC236}">
                <a16:creationId xmlns:a16="http://schemas.microsoft.com/office/drawing/2014/main" id="{A32B84DF-AEA2-4444-8E22-7D7F2F5760BC}"/>
              </a:ext>
            </a:extLst>
          </p:cNvPr>
          <p:cNvGrpSpPr/>
          <p:nvPr/>
        </p:nvGrpSpPr>
        <p:grpSpPr>
          <a:xfrm rot="415419">
            <a:off x="8122011" y="5732296"/>
            <a:ext cx="4580284" cy="1349857"/>
            <a:chOff x="282708" y="297587"/>
            <a:chExt cx="4612519" cy="4536351"/>
          </a:xfrm>
        </p:grpSpPr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7AF4970B-3E8B-3A43-BE9F-954C4ED641B8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DD7B5A49-74DC-A24B-894B-E96521E3FF27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4537F253-05A2-D94B-81E6-7F3C8145A471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F3E2B65-36C6-1C42-A791-90FDB81E9A7C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ABEEE679-0E00-2B47-BBB4-7A4C063D3986}"/>
                </a:ext>
              </a:extLst>
            </p:cNvPr>
            <p:cNvSpPr txBox="1"/>
            <p:nvPr/>
          </p:nvSpPr>
          <p:spPr>
            <a:xfrm rot="21173194">
              <a:off x="282708" y="865087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B162C76-1135-0549-9D22-0E212C972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4933625"/>
            <a:ext cx="723413" cy="755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8CA4068-5CCD-7542-A2CB-8E493FD80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4972791"/>
            <a:ext cx="780273" cy="6712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FB38D9-5A56-7341-B9DF-A0921E708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5070346"/>
            <a:ext cx="846494" cy="47615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7F43BB-0E2B-934C-90FD-1E37215307C7}"/>
              </a:ext>
            </a:extLst>
          </p:cNvPr>
          <p:cNvSpPr txBox="1"/>
          <p:nvPr/>
        </p:nvSpPr>
        <p:spPr>
          <a:xfrm>
            <a:off x="8325843" y="6222823"/>
            <a:ext cx="42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sayAge: function(){ … }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0148A80-A52B-594B-B8C0-71782C610D95}"/>
              </a:ext>
            </a:extLst>
          </p:cNvPr>
          <p:cNvCxnSpPr>
            <a:cxnSpLocks/>
            <a:stCxn id="41" idx="3"/>
            <a:endCxn id="9" idx="3"/>
          </p:cNvCxnSpPr>
          <p:nvPr/>
        </p:nvCxnSpPr>
        <p:spPr>
          <a:xfrm>
            <a:off x="17131514" y="5311524"/>
            <a:ext cx="13486" cy="2343475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2">
            <a:extLst>
              <a:ext uri="{FF2B5EF4-FFF2-40B4-BE49-F238E27FC236}">
                <a16:creationId xmlns:a16="http://schemas.microsoft.com/office/drawing/2014/main" id="{53F1CA8E-5AD7-A147-93D0-AC5523584797}"/>
              </a:ext>
            </a:extLst>
          </p:cNvPr>
          <p:cNvGrpSpPr/>
          <p:nvPr/>
        </p:nvGrpSpPr>
        <p:grpSpPr>
          <a:xfrm>
            <a:off x="7620000" y="2784461"/>
            <a:ext cx="9587714" cy="2111739"/>
            <a:chOff x="0" y="0"/>
            <a:chExt cx="5166576" cy="3270894"/>
          </a:xfrm>
          <a:solidFill>
            <a:srgbClr val="FEE266"/>
          </a:solidFill>
        </p:grpSpPr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C6935288-263A-DB4F-8E61-0A04F0BB81FC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51" name="Freeform 4">
              <a:extLst>
                <a:ext uri="{FF2B5EF4-FFF2-40B4-BE49-F238E27FC236}">
                  <a16:creationId xmlns:a16="http://schemas.microsoft.com/office/drawing/2014/main" id="{F4729F65-6DDA-3240-9A60-DDC41636548F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E3E3043-16F3-4E40-94E8-D53D8AD3D940}"/>
              </a:ext>
            </a:extLst>
          </p:cNvPr>
          <p:cNvSpPr/>
          <p:nvPr/>
        </p:nvSpPr>
        <p:spPr>
          <a:xfrm>
            <a:off x="8066841" y="2680892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sayAge()’s execution context</a:t>
            </a:r>
          </a:p>
        </p:txBody>
      </p:sp>
      <p:grpSp>
        <p:nvGrpSpPr>
          <p:cNvPr id="53" name="Group 6">
            <a:extLst>
              <a:ext uri="{FF2B5EF4-FFF2-40B4-BE49-F238E27FC236}">
                <a16:creationId xmlns:a16="http://schemas.microsoft.com/office/drawing/2014/main" id="{AC10784D-3F70-D840-8EE8-9EA69CF1292A}"/>
              </a:ext>
            </a:extLst>
          </p:cNvPr>
          <p:cNvGrpSpPr/>
          <p:nvPr/>
        </p:nvGrpSpPr>
        <p:grpSpPr>
          <a:xfrm rot="415419">
            <a:off x="8123644" y="3370195"/>
            <a:ext cx="4578644" cy="1349857"/>
            <a:chOff x="284359" y="297587"/>
            <a:chExt cx="4610868" cy="4536351"/>
          </a:xfrm>
        </p:grpSpPr>
        <p:grpSp>
          <p:nvGrpSpPr>
            <p:cNvPr id="54" name="Group 7">
              <a:extLst>
                <a:ext uri="{FF2B5EF4-FFF2-40B4-BE49-F238E27FC236}">
                  <a16:creationId xmlns:a16="http://schemas.microsoft.com/office/drawing/2014/main" id="{F61CC66C-988D-2944-B9E0-A8CC53737CB0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6587DE36-8286-4D4A-AB4A-5E76B0BDDB1C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A29168A6-6039-314F-9C17-BEDC5F816C16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10">
                <a:extLst>
                  <a:ext uri="{FF2B5EF4-FFF2-40B4-BE49-F238E27FC236}">
                    <a16:creationId xmlns:a16="http://schemas.microsoft.com/office/drawing/2014/main" id="{D89BB45E-C55E-5B44-9B71-CB3D9BA347E7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5" name="TextBox 11">
              <a:extLst>
                <a:ext uri="{FF2B5EF4-FFF2-40B4-BE49-F238E27FC236}">
                  <a16:creationId xmlns:a16="http://schemas.microsoft.com/office/drawing/2014/main" id="{7BAA215C-5318-AE44-A443-04E0E7D168AD}"/>
                </a:ext>
              </a:extLst>
            </p:cNvPr>
            <p:cNvSpPr txBox="1"/>
            <p:nvPr/>
          </p:nvSpPr>
          <p:spPr>
            <a:xfrm rot="21173194">
              <a:off x="284359" y="910460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F6E04C3C-20D7-3D48-9600-CE96503EF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2571425"/>
            <a:ext cx="723413" cy="7557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8695BD3-1937-4642-926D-4FDAE64A13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2610591"/>
            <a:ext cx="780273" cy="67126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7185395-FB70-E540-ACAF-79FBA7A89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2708146"/>
            <a:ext cx="846494" cy="476153"/>
          </a:xfrm>
          <a:prstGeom prst="rect">
            <a:avLst/>
          </a:prstGeom>
        </p:spPr>
      </p:pic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BC77432-6DCC-AE40-A9F2-2AFB25D295D1}"/>
              </a:ext>
            </a:extLst>
          </p:cNvPr>
          <p:cNvCxnSpPr>
            <a:cxnSpLocks/>
          </p:cNvCxnSpPr>
          <p:nvPr/>
        </p:nvCxnSpPr>
        <p:spPr>
          <a:xfrm>
            <a:off x="17154261" y="2902098"/>
            <a:ext cx="13486" cy="2343475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413821"/>
            <a:ext cx="9587714" cy="2219278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386567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3771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37515" y="8075893"/>
            <a:ext cx="4578258" cy="1349857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86632" y="972929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277100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316266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413821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566298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36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465691" y="190500"/>
            <a:ext cx="4214616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execution phase of the sayName()’s execution context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53961FE2-9241-F446-9A94-EBA1D2F8EA2F}"/>
              </a:ext>
            </a:extLst>
          </p:cNvPr>
          <p:cNvGrpSpPr/>
          <p:nvPr/>
        </p:nvGrpSpPr>
        <p:grpSpPr>
          <a:xfrm>
            <a:off x="7620000" y="5146661"/>
            <a:ext cx="9587714" cy="2111739"/>
            <a:chOff x="0" y="0"/>
            <a:chExt cx="5166576" cy="3270894"/>
          </a:xfrm>
          <a:solidFill>
            <a:srgbClr val="FEE266"/>
          </a:solidFill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5E132FE-B5BF-8042-88CF-E707722BABF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77A93BA3-DCBC-0543-8D25-B72361C1BAB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207C7-99A4-F54C-ADC8-355E06D93171}"/>
              </a:ext>
            </a:extLst>
          </p:cNvPr>
          <p:cNvSpPr/>
          <p:nvPr/>
        </p:nvSpPr>
        <p:spPr>
          <a:xfrm>
            <a:off x="8066841" y="5043092"/>
            <a:ext cx="678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sayName()’s execution context</a:t>
            </a:r>
          </a:p>
        </p:txBody>
      </p:sp>
      <p:grpSp>
        <p:nvGrpSpPr>
          <p:cNvPr id="33" name="Group 6">
            <a:extLst>
              <a:ext uri="{FF2B5EF4-FFF2-40B4-BE49-F238E27FC236}">
                <a16:creationId xmlns:a16="http://schemas.microsoft.com/office/drawing/2014/main" id="{A32B84DF-AEA2-4444-8E22-7D7F2F5760BC}"/>
              </a:ext>
            </a:extLst>
          </p:cNvPr>
          <p:cNvGrpSpPr/>
          <p:nvPr/>
        </p:nvGrpSpPr>
        <p:grpSpPr>
          <a:xfrm rot="415419">
            <a:off x="8123644" y="5732395"/>
            <a:ext cx="4578644" cy="1349857"/>
            <a:chOff x="284359" y="297587"/>
            <a:chExt cx="4610868" cy="4536351"/>
          </a:xfrm>
        </p:grpSpPr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7AF4970B-3E8B-3A43-BE9F-954C4ED641B8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DD7B5A49-74DC-A24B-894B-E96521E3FF27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4537F253-05A2-D94B-81E6-7F3C8145A471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F3E2B65-36C6-1C42-A791-90FDB81E9A7C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ABEEE679-0E00-2B47-BBB4-7A4C063D3986}"/>
                </a:ext>
              </a:extLst>
            </p:cNvPr>
            <p:cNvSpPr txBox="1"/>
            <p:nvPr/>
          </p:nvSpPr>
          <p:spPr>
            <a:xfrm rot="21173194">
              <a:off x="284359" y="910460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B162C76-1135-0549-9D22-0E212C972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08101" y="4933625"/>
            <a:ext cx="723413" cy="755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8CA4068-5CCD-7542-A2CB-8E493FD80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07514" y="4972791"/>
            <a:ext cx="780273" cy="6712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FB38D9-5A56-7341-B9DF-A0921E708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95" y="5070346"/>
            <a:ext cx="846494" cy="47615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7F43BB-0E2B-934C-90FD-1E37215307C7}"/>
              </a:ext>
            </a:extLst>
          </p:cNvPr>
          <p:cNvSpPr txBox="1"/>
          <p:nvPr/>
        </p:nvSpPr>
        <p:spPr>
          <a:xfrm>
            <a:off x="8325843" y="6222823"/>
            <a:ext cx="42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sayAge: function(){ … }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0148A80-A52B-594B-B8C0-71782C610D95}"/>
              </a:ext>
            </a:extLst>
          </p:cNvPr>
          <p:cNvCxnSpPr>
            <a:cxnSpLocks/>
            <a:stCxn id="41" idx="3"/>
            <a:endCxn id="9" idx="3"/>
          </p:cNvCxnSpPr>
          <p:nvPr/>
        </p:nvCxnSpPr>
        <p:spPr>
          <a:xfrm>
            <a:off x="17131514" y="5311524"/>
            <a:ext cx="13486" cy="2343475"/>
          </a:xfrm>
          <a:prstGeom prst="bentConnector3">
            <a:avLst>
              <a:gd name="adj1" fmla="val 179509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8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413821"/>
            <a:ext cx="9587714" cy="2219278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7386567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48387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Name: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  myVar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AA0982"/>
                </a:solidFill>
                <a:latin typeface="Monaco" panose="020B0500000000000000" pitchFamily="34" charset="0"/>
              </a:rPr>
              <a:t>36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    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Age: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5F7E97"/>
                </a:solidFill>
                <a:latin typeface="Monaco" panose="020B0500000000000000" pitchFamily="34" charset="0"/>
              </a:rPr>
              <a:t>,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myVar);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sayAge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myVar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sayName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137515" y="8075893"/>
            <a:ext cx="4578258" cy="1349857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84981" y="927556"/>
              <a:ext cx="3230434" cy="1034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7277100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7316266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7413821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8566298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sayName: function(){ … }</a:t>
            </a:r>
          </a:p>
          <a:p>
            <a:r>
              <a:rPr lang="en-US" dirty="0"/>
              <a:t>myVar: 36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10465691" y="190500"/>
            <a:ext cx="4214616" cy="149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1566025"/>
            <a:ext cx="748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execution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347612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369597" y="2668496"/>
            <a:ext cx="897809" cy="897809"/>
            <a:chOff x="0" y="0"/>
            <a:chExt cx="1197078" cy="1197078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244118" y="169174"/>
              <a:ext cx="708842" cy="792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66"/>
                </a:lnSpc>
                <a:spcBef>
                  <a:spcPct val="0"/>
                </a:spcBef>
              </a:pPr>
              <a:r>
                <a:rPr lang="en-US" sz="3618" dirty="0">
                  <a:solidFill>
                    <a:srgbClr val="000000"/>
                  </a:solidFill>
                  <a:latin typeface="DM Sans Bold"/>
                </a:rPr>
                <a:t>1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82715" y="2885770"/>
            <a:ext cx="12831482" cy="917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500"/>
              </a:lnSpc>
            </a:pPr>
            <a:r>
              <a:rPr lang="en-IN" sz="3600" spc="25" dirty="0">
                <a:solidFill>
                  <a:srgbClr val="000000"/>
                </a:solidFill>
                <a:latin typeface="DM Sans"/>
              </a:rPr>
              <a:t>`return` from a function, returns the control of the program to the place where the function was invoked.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365591" y="4169491"/>
            <a:ext cx="897809" cy="897809"/>
            <a:chOff x="0" y="0"/>
            <a:chExt cx="1197078" cy="1197078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244119" y="169175"/>
              <a:ext cx="708842" cy="830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66"/>
                </a:lnSpc>
                <a:spcBef>
                  <a:spcPct val="0"/>
                </a:spcBef>
              </a:pPr>
              <a:r>
                <a:rPr lang="en-US" sz="3618" dirty="0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482714" y="4122721"/>
            <a:ext cx="12528685" cy="915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500"/>
              </a:lnSpc>
            </a:pPr>
            <a:r>
              <a:rPr lang="en-IN" sz="3600" dirty="0"/>
              <a:t>The scope chain is formed based on the lexical scope, meaning the place where the variable .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CA7902-FE38-7E49-A540-B9A608D84C51}"/>
              </a:ext>
            </a:extLst>
          </p:cNvPr>
          <p:cNvSpPr/>
          <p:nvPr/>
        </p:nvSpPr>
        <p:spPr>
          <a:xfrm>
            <a:off x="1371600" y="1314829"/>
            <a:ext cx="8172430" cy="1089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7700"/>
              </a:lnSpc>
            </a:pPr>
            <a:r>
              <a:rPr lang="en-US" sz="7000" dirty="0">
                <a:solidFill>
                  <a:srgbClr val="000000"/>
                </a:solidFill>
                <a:latin typeface="DM Sans Bold"/>
              </a:rPr>
              <a:t>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2772624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48000" y="5905500"/>
            <a:ext cx="12108859" cy="311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en-US" sz="10999" dirty="0">
                <a:solidFill>
                  <a:srgbClr val="000000"/>
                </a:solidFill>
                <a:latin typeface="DM Sans Bold"/>
              </a:rPr>
              <a:t>A more evolved Example</a:t>
            </a:r>
          </a:p>
        </p:txBody>
      </p:sp>
    </p:spTree>
    <p:extLst>
      <p:ext uri="{BB962C8B-B14F-4D97-AF65-F5344CB8AC3E}">
        <p14:creationId xmlns:p14="http://schemas.microsoft.com/office/powerpoint/2010/main" val="1001545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562019" y="15621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688236" y="1815828"/>
            <a:ext cx="5769528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3191353"/>
            <a:ext cx="7485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creation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3647328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609190" y="1866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  <a:p>
            <a:r>
              <a:rPr lang="en-US" dirty="0"/>
              <a:t>lastName: undefined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688236" y="1815828"/>
            <a:ext cx="5769528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3191353"/>
            <a:ext cx="7485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creation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2252938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609190" y="2628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  <a:p>
            <a:r>
              <a:rPr lang="en-US" dirty="0"/>
              <a:t>lastName: undefined</a:t>
            </a:r>
          </a:p>
          <a:p>
            <a:r>
              <a:rPr lang="en-US" dirty="0"/>
              <a:t>function getFullName() { … }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688236" y="1815828"/>
            <a:ext cx="5769528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3191353"/>
            <a:ext cx="7485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creation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1725496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609190" y="54483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  <a:p>
            <a:r>
              <a:rPr lang="en-US" dirty="0"/>
              <a:t>lastName: undefined</a:t>
            </a:r>
          </a:p>
          <a:p>
            <a:r>
              <a:rPr lang="en-US" dirty="0"/>
              <a:t>function getFullName() { … }</a:t>
            </a:r>
          </a:p>
          <a:p>
            <a:r>
              <a:rPr lang="en-US" dirty="0"/>
              <a:t>getFirstName: undefined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688236" y="1815828"/>
            <a:ext cx="5769528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3191353"/>
            <a:ext cx="7485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creation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941953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609190" y="67437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  <a:p>
            <a:r>
              <a:rPr lang="en-US" dirty="0"/>
              <a:t>lastName: undefined</a:t>
            </a:r>
          </a:p>
          <a:p>
            <a:r>
              <a:rPr lang="en-US" dirty="0"/>
              <a:t>function getFullName() { … }</a:t>
            </a:r>
          </a:p>
          <a:p>
            <a:r>
              <a:rPr lang="en-US" dirty="0"/>
              <a:t>getFirstName: undefined</a:t>
            </a:r>
          </a:p>
          <a:p>
            <a:r>
              <a:rPr lang="en-US" dirty="0"/>
              <a:t>getLastName: underfined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688236" y="1815828"/>
            <a:ext cx="5769528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3191353"/>
            <a:ext cx="7485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creation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26938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47503" y="6334929"/>
            <a:ext cx="4578259" cy="2774273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399820" y="1055796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388850" y="972036"/>
            <a:ext cx="6538971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The Global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398" y="2434503"/>
            <a:ext cx="7485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Environment &amp; the Global Object</a:t>
            </a:r>
          </a:p>
        </p:txBody>
      </p:sp>
    </p:spTree>
    <p:extLst>
      <p:ext uri="{BB962C8B-B14F-4D97-AF65-F5344CB8AC3E}">
        <p14:creationId xmlns:p14="http://schemas.microsoft.com/office/powerpoint/2010/main" val="1355578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609190" y="81915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  <a:p>
            <a:r>
              <a:rPr lang="en-US" dirty="0"/>
              <a:t>lastName: undefined</a:t>
            </a:r>
          </a:p>
          <a:p>
            <a:r>
              <a:rPr lang="en-US" dirty="0"/>
              <a:t>function getFullName() { … }</a:t>
            </a:r>
          </a:p>
          <a:p>
            <a:r>
              <a:rPr lang="en-US" dirty="0"/>
              <a:t>getFirstName: undefined</a:t>
            </a:r>
          </a:p>
          <a:p>
            <a:r>
              <a:rPr lang="en-US" dirty="0"/>
              <a:t>getLastName: underfined</a:t>
            </a:r>
          </a:p>
          <a:p>
            <a:r>
              <a:rPr lang="en-US" dirty="0"/>
              <a:t>fullName: undefined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688236" y="1815828"/>
            <a:ext cx="5769528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15400" y="3191353"/>
            <a:ext cx="7485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creation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3021453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15621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4827" y="6533513"/>
            <a:ext cx="3603039" cy="2583261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7246717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undefined</a:t>
            </a:r>
          </a:p>
          <a:p>
            <a:r>
              <a:rPr lang="en-US" dirty="0"/>
              <a:t>function getFullName() { … }</a:t>
            </a:r>
          </a:p>
          <a:p>
            <a:r>
              <a:rPr lang="en-US" dirty="0"/>
              <a:t>getFirstName: undefined</a:t>
            </a:r>
          </a:p>
          <a:p>
            <a:r>
              <a:rPr lang="en-US" dirty="0"/>
              <a:t>getLastName: underfined</a:t>
            </a:r>
          </a:p>
          <a:p>
            <a:r>
              <a:rPr lang="en-US" dirty="0"/>
              <a:t>fullName: undefined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548774" y="1815828"/>
            <a:ext cx="6048452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91600" y="3049369"/>
            <a:ext cx="7384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Execution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1959638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1866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4827" y="6533513"/>
            <a:ext cx="3603039" cy="2583261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7246717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function getFullName() { … }</a:t>
            </a:r>
          </a:p>
          <a:p>
            <a:r>
              <a:rPr lang="en-US" dirty="0"/>
              <a:t>getFirstName: undefined</a:t>
            </a:r>
          </a:p>
          <a:p>
            <a:r>
              <a:rPr lang="en-US" dirty="0"/>
              <a:t>getLastName: underfined</a:t>
            </a:r>
          </a:p>
          <a:p>
            <a:r>
              <a:rPr lang="en-US" dirty="0"/>
              <a:t>fullName: undefined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548774" y="1815828"/>
            <a:ext cx="6048452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91600" y="3049369"/>
            <a:ext cx="7384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Execution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1668412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2628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4827" y="6533513"/>
            <a:ext cx="3603039" cy="2583261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7246717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function getFullName() { … }</a:t>
            </a:r>
          </a:p>
          <a:p>
            <a:r>
              <a:rPr lang="en-US" dirty="0"/>
              <a:t>getFirstName: undefined</a:t>
            </a:r>
          </a:p>
          <a:p>
            <a:r>
              <a:rPr lang="en-US" dirty="0"/>
              <a:t>getLastName: underfined</a:t>
            </a:r>
          </a:p>
          <a:p>
            <a:r>
              <a:rPr lang="en-US" dirty="0"/>
              <a:t>fullName: undefined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548774" y="1815828"/>
            <a:ext cx="6048452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91600" y="3049369"/>
            <a:ext cx="7384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Execution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718262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54483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4827" y="6533513"/>
            <a:ext cx="3603039" cy="2583261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7246717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function getFullName() { … }</a:t>
            </a:r>
          </a:p>
          <a:p>
            <a:r>
              <a:rPr lang="en-US" dirty="0"/>
              <a:t>getFirstName: function() { … }</a:t>
            </a:r>
          </a:p>
          <a:p>
            <a:r>
              <a:rPr lang="en-US" dirty="0"/>
              <a:t>getLastName: underfined</a:t>
            </a:r>
          </a:p>
          <a:p>
            <a:r>
              <a:rPr lang="en-US" dirty="0"/>
              <a:t>fullName: undefined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548774" y="1815828"/>
            <a:ext cx="6048452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91600" y="3049369"/>
            <a:ext cx="7384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Execution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2038490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6819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4827" y="6533513"/>
            <a:ext cx="3603039" cy="2583261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7246717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function getFullName() { … }</a:t>
            </a:r>
          </a:p>
          <a:p>
            <a:r>
              <a:rPr lang="en-US" dirty="0"/>
              <a:t>getFirstName: function() { … }</a:t>
            </a:r>
          </a:p>
          <a:p>
            <a:r>
              <a:rPr lang="en-US" dirty="0"/>
              <a:t>getLastName: function() { … }</a:t>
            </a:r>
          </a:p>
          <a:p>
            <a:r>
              <a:rPr lang="en-US" dirty="0"/>
              <a:t>fullName: undefined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548774" y="1815828"/>
            <a:ext cx="6048452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91600" y="3049369"/>
            <a:ext cx="7384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Execution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3806681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258014"/>
            <a:ext cx="9587714" cy="4381286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5487769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81915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31885" y="6333984"/>
            <a:ext cx="4593934" cy="2774273"/>
            <a:chOff x="268962" y="297587"/>
            <a:chExt cx="4626265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68962" y="752843"/>
              <a:ext cx="3230434" cy="50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4827" y="6533513"/>
            <a:ext cx="3603039" cy="2583261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7246717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378302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417468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5515023"/>
            <a:ext cx="846494" cy="47615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A331997-25E7-794B-AB7B-1C4D68DD6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4541" y="8496299"/>
            <a:ext cx="2481903" cy="518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048500"/>
            <a:ext cx="4233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function getFullName() { … }</a:t>
            </a:r>
          </a:p>
          <a:p>
            <a:r>
              <a:rPr lang="en-US" dirty="0"/>
              <a:t>getFirstName: function() { … }</a:t>
            </a:r>
          </a:p>
          <a:p>
            <a:r>
              <a:rPr lang="en-US" dirty="0"/>
              <a:t>getLastName: function() { … }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B053A-D751-2E4C-969F-B2498BD7C184}"/>
              </a:ext>
            </a:extLst>
          </p:cNvPr>
          <p:cNvSpPr/>
          <p:nvPr/>
        </p:nvSpPr>
        <p:spPr>
          <a:xfrm>
            <a:off x="9548774" y="1815828"/>
            <a:ext cx="6048452" cy="1607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96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F8286-F4B7-5E40-AA7A-F5FB663BD05F}"/>
              </a:ext>
            </a:extLst>
          </p:cNvPr>
          <p:cNvSpPr/>
          <p:nvPr/>
        </p:nvSpPr>
        <p:spPr>
          <a:xfrm>
            <a:off x="8991600" y="3049369"/>
            <a:ext cx="7384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Execution phase of the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3858777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1402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3321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3009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71814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3778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80910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62226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62618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3593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8928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3983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6588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5075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7045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5493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5885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6860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4219548"/>
            <a:ext cx="42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308540" y="495300"/>
            <a:ext cx="437651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728841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Creation phase of the getFullName()’s execution context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B465D498-942C-C94C-9E50-C266FD7F061C}"/>
              </a:ext>
            </a:extLst>
          </p:cNvPr>
          <p:cNvCxnSpPr>
            <a:cxnSpLocks/>
          </p:cNvCxnSpPr>
          <p:nvPr/>
        </p:nvCxnSpPr>
        <p:spPr>
          <a:xfrm>
            <a:off x="17100437" y="29272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1402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3321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32385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71814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3778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80910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62226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62618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3593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8928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3983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6588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5075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7045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5493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5885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6860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4219548"/>
            <a:ext cx="42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  <a:p>
            <a:r>
              <a:rPr lang="en-US" dirty="0"/>
              <a:t>lastName: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308540" y="495300"/>
            <a:ext cx="437651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728841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Creation phase of the getFullName()’s execution context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5D156AE3-02DC-8846-AC9B-0572668102F6}"/>
              </a:ext>
            </a:extLst>
          </p:cNvPr>
          <p:cNvCxnSpPr>
            <a:cxnSpLocks/>
          </p:cNvCxnSpPr>
          <p:nvPr/>
        </p:nvCxnSpPr>
        <p:spPr>
          <a:xfrm>
            <a:off x="17100437" y="29272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60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1402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3321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35433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71814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3778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80910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62226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62618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3593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8928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3983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6588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5075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7045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5493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5885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6860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4219548"/>
            <a:ext cx="4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  <a:p>
            <a:r>
              <a:rPr lang="en-US" dirty="0"/>
              <a:t>lastName: undefined</a:t>
            </a:r>
          </a:p>
          <a:p>
            <a:r>
              <a:rPr lang="en-US" dirty="0"/>
              <a:t>fname: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308540" y="495300"/>
            <a:ext cx="437651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728841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Creation phase of the getFullName()’s execution context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8EF4580E-10EF-344C-B463-5400A0250DC3}"/>
              </a:ext>
            </a:extLst>
          </p:cNvPr>
          <p:cNvCxnSpPr>
            <a:cxnSpLocks/>
          </p:cNvCxnSpPr>
          <p:nvPr/>
        </p:nvCxnSpPr>
        <p:spPr>
          <a:xfrm>
            <a:off x="17100437" y="29272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0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1A6900-ECE0-7244-AA47-22C0DE2C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27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1402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3321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3771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71814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3778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80910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62226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62618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3593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8928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3983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6588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5075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7045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5493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5885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6860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4219548"/>
            <a:ext cx="4233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  <a:p>
            <a:r>
              <a:rPr lang="en-US" dirty="0"/>
              <a:t>lastName: undefined</a:t>
            </a:r>
          </a:p>
          <a:p>
            <a:r>
              <a:rPr lang="en-US" dirty="0"/>
              <a:t>fname: undefined</a:t>
            </a:r>
          </a:p>
          <a:p>
            <a:r>
              <a:rPr lang="en-US" dirty="0"/>
              <a:t>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308540" y="495300"/>
            <a:ext cx="437651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728841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Creation phase of the getFullName()’s execution context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6DA2437-44E6-7341-9D50-A1DE49A4649B}"/>
              </a:ext>
            </a:extLst>
          </p:cNvPr>
          <p:cNvCxnSpPr>
            <a:cxnSpLocks/>
          </p:cNvCxnSpPr>
          <p:nvPr/>
        </p:nvCxnSpPr>
        <p:spPr>
          <a:xfrm>
            <a:off x="17100437" y="29272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76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1402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3321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40767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71814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3778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80910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62226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62618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3593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8928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3983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6588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5075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7045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5493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5885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6860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42195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  <a:p>
            <a:r>
              <a:rPr lang="en-US" dirty="0"/>
              <a:t>lastName: undefined</a:t>
            </a:r>
          </a:p>
          <a:p>
            <a:r>
              <a:rPr lang="en-US" dirty="0"/>
              <a:t>fname: undefined</a:t>
            </a:r>
          </a:p>
          <a:p>
            <a:r>
              <a:rPr lang="en-US" dirty="0"/>
              <a:t>lname: undefined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308540" y="495300"/>
            <a:ext cx="437651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728841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Creation phase of the getFullName()’s execution context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28112E0-0113-CC48-BDBB-893EC639481D}"/>
              </a:ext>
            </a:extLst>
          </p:cNvPr>
          <p:cNvCxnSpPr>
            <a:cxnSpLocks/>
          </p:cNvCxnSpPr>
          <p:nvPr/>
        </p:nvCxnSpPr>
        <p:spPr>
          <a:xfrm>
            <a:off x="17100437" y="29272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52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1402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3321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40767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71814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3778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80910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62226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62618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3593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8928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3983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6588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5075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7045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5493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5885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6860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42195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  <a:p>
            <a:r>
              <a:rPr lang="en-US" dirty="0"/>
              <a:t>lastName: undefined</a:t>
            </a:r>
          </a:p>
          <a:p>
            <a:r>
              <a:rPr lang="en-US" dirty="0"/>
              <a:t>fname: undefined</a:t>
            </a:r>
          </a:p>
          <a:p>
            <a:r>
              <a:rPr lang="en-US" dirty="0"/>
              <a:t>lname: undefined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308540" y="495300"/>
            <a:ext cx="437651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728841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Creation phase of the getFullName()’s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29272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23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1402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3321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3009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71814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3778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80910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62226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62618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3593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8928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3983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6588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5075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7045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5493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5885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6860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42195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undefined</a:t>
            </a:r>
          </a:p>
          <a:p>
            <a:r>
              <a:rPr lang="en-US" dirty="0"/>
              <a:t>lastName: undefined</a:t>
            </a:r>
          </a:p>
          <a:p>
            <a:r>
              <a:rPr lang="en-US" dirty="0"/>
              <a:t>fname: undefined</a:t>
            </a:r>
          </a:p>
          <a:p>
            <a:r>
              <a:rPr lang="en-US" dirty="0"/>
              <a:t>lname: undefined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495300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728841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getFullName()’s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29272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1">
            <a:extLst>
              <a:ext uri="{FF2B5EF4-FFF2-40B4-BE49-F238E27FC236}">
                <a16:creationId xmlns:a16="http://schemas.microsoft.com/office/drawing/2014/main" id="{39EAC89B-FC7E-7B46-91C3-B01393927522}"/>
              </a:ext>
            </a:extLst>
          </p:cNvPr>
          <p:cNvSpPr txBox="1"/>
          <p:nvPr/>
        </p:nvSpPr>
        <p:spPr>
          <a:xfrm rot="21588613">
            <a:off x="13661004" y="4278803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039286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1402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3321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3009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71814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3778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80910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62226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62618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3593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8928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3983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6588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5075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7045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5493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5885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6860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42195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undefined</a:t>
            </a:r>
          </a:p>
          <a:p>
            <a:r>
              <a:rPr lang="en-US" dirty="0"/>
              <a:t>fname: undefined</a:t>
            </a:r>
          </a:p>
          <a:p>
            <a:r>
              <a:rPr lang="en-US" dirty="0"/>
              <a:t>lname: undefined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495300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728841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getFullName()’s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29272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1">
            <a:extLst>
              <a:ext uri="{FF2B5EF4-FFF2-40B4-BE49-F238E27FC236}">
                <a16:creationId xmlns:a16="http://schemas.microsoft.com/office/drawing/2014/main" id="{B9EEA118-4182-D044-BF44-2AF38D300DE2}"/>
              </a:ext>
            </a:extLst>
          </p:cNvPr>
          <p:cNvSpPr txBox="1"/>
          <p:nvPr/>
        </p:nvSpPr>
        <p:spPr>
          <a:xfrm rot="21588613">
            <a:off x="13661004" y="4278803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004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1402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3321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32385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71814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3778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80910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62226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62618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3593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8928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3983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6588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5075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7045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5493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5885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6860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42195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undefined</a:t>
            </a:r>
          </a:p>
          <a:p>
            <a:r>
              <a:rPr lang="en-US" dirty="0"/>
              <a:t>lname: undefined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495300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728841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getFullName()’s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29272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1">
            <a:extLst>
              <a:ext uri="{FF2B5EF4-FFF2-40B4-BE49-F238E27FC236}">
                <a16:creationId xmlns:a16="http://schemas.microsoft.com/office/drawing/2014/main" id="{D2F76E31-0518-AF45-BE82-4F9D4D1D464D}"/>
              </a:ext>
            </a:extLst>
          </p:cNvPr>
          <p:cNvSpPr txBox="1"/>
          <p:nvPr/>
        </p:nvSpPr>
        <p:spPr>
          <a:xfrm rot="21588613">
            <a:off x="13661004" y="4278803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86676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61402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3321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34671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71814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3778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80910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62226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62618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3593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8928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3983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6588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5075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7045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5493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5885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6860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42195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return value of getFirstName()</a:t>
            </a:r>
          </a:p>
          <a:p>
            <a:r>
              <a:rPr lang="en-US" dirty="0"/>
              <a:t>lname: undefined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495300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728841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getFullName()’s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29272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>
            <a:extLst>
              <a:ext uri="{FF2B5EF4-FFF2-40B4-BE49-F238E27FC236}">
                <a16:creationId xmlns:a16="http://schemas.microsoft.com/office/drawing/2014/main" id="{912E3EAC-0206-4C40-BC53-145A64B40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5108" y="4914900"/>
            <a:ext cx="2481903" cy="517758"/>
          </a:xfrm>
          <a:prstGeom prst="rect">
            <a:avLst/>
          </a:prstGeom>
        </p:spPr>
      </p:pic>
      <p:sp>
        <p:nvSpPr>
          <p:cNvPr id="61" name="TextBox 11">
            <a:extLst>
              <a:ext uri="{FF2B5EF4-FFF2-40B4-BE49-F238E27FC236}">
                <a16:creationId xmlns:a16="http://schemas.microsoft.com/office/drawing/2014/main" id="{ECCA14B1-0B7B-784B-8E06-5A5B2D6ECDA0}"/>
              </a:ext>
            </a:extLst>
          </p:cNvPr>
          <p:cNvSpPr txBox="1"/>
          <p:nvPr/>
        </p:nvSpPr>
        <p:spPr>
          <a:xfrm rot="21588613">
            <a:off x="13661004" y="4278803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837387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9690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81609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54483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90102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92066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99198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80514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80906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81881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97216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42271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44876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53363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55333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43781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44173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45148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60483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return value of getFirstName()</a:t>
            </a:r>
          </a:p>
          <a:p>
            <a:r>
              <a:rPr lang="en-US" dirty="0"/>
              <a:t>lname: undefined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308540" y="-56906"/>
            <a:ext cx="437651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176635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Creation phase of the getFirstName()’s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47560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2">
            <a:extLst>
              <a:ext uri="{FF2B5EF4-FFF2-40B4-BE49-F238E27FC236}">
                <a16:creationId xmlns:a16="http://schemas.microsoft.com/office/drawing/2014/main" id="{2BCAC21E-50BA-3546-AE2C-E3A538669426}"/>
              </a:ext>
            </a:extLst>
          </p:cNvPr>
          <p:cNvGrpSpPr/>
          <p:nvPr/>
        </p:nvGrpSpPr>
        <p:grpSpPr>
          <a:xfrm>
            <a:off x="7620000" y="1790700"/>
            <a:ext cx="9599498" cy="2356289"/>
            <a:chOff x="0" y="-29210"/>
            <a:chExt cx="5172926" cy="3301373"/>
          </a:xfrm>
          <a:solidFill>
            <a:srgbClr val="FEE266"/>
          </a:solidFill>
        </p:grpSpPr>
        <p:sp>
          <p:nvSpPr>
            <p:cNvPr id="60" name="Freeform 3">
              <a:extLst>
                <a:ext uri="{FF2B5EF4-FFF2-40B4-BE49-F238E27FC236}">
                  <a16:creationId xmlns:a16="http://schemas.microsoft.com/office/drawing/2014/main" id="{0ABC6179-9AD6-5C44-AB45-0B7C5AA9D620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72680CA-32A4-5D4E-8CD2-A981F176393C}"/>
                </a:ext>
              </a:extLst>
            </p:cNvPr>
            <p:cNvSpPr/>
            <p:nvPr/>
          </p:nvSpPr>
          <p:spPr>
            <a:xfrm>
              <a:off x="0" y="-29210"/>
              <a:ext cx="5172926" cy="3301373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920E957-5517-0141-9F7F-F97C26EA4A70}"/>
              </a:ext>
            </a:extLst>
          </p:cNvPr>
          <p:cNvSpPr/>
          <p:nvPr/>
        </p:nvSpPr>
        <p:spPr>
          <a:xfrm>
            <a:off x="8035764" y="1948436"/>
            <a:ext cx="712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getFirstName()’s execution context</a:t>
            </a:r>
          </a:p>
        </p:txBody>
      </p:sp>
      <p:grpSp>
        <p:nvGrpSpPr>
          <p:cNvPr id="63" name="Group 6">
            <a:extLst>
              <a:ext uri="{FF2B5EF4-FFF2-40B4-BE49-F238E27FC236}">
                <a16:creationId xmlns:a16="http://schemas.microsoft.com/office/drawing/2014/main" id="{FD3FD24B-365B-E140-AE3B-4DBB1082EEDF}"/>
              </a:ext>
            </a:extLst>
          </p:cNvPr>
          <p:cNvGrpSpPr/>
          <p:nvPr/>
        </p:nvGrpSpPr>
        <p:grpSpPr>
          <a:xfrm rot="415419">
            <a:off x="8162301" y="2637722"/>
            <a:ext cx="4578259" cy="1204748"/>
            <a:chOff x="148094" y="306081"/>
            <a:chExt cx="4610479" cy="2329296"/>
          </a:xfrm>
        </p:grpSpPr>
        <p:grpSp>
          <p:nvGrpSpPr>
            <p:cNvPr id="64" name="Group 7">
              <a:extLst>
                <a:ext uri="{FF2B5EF4-FFF2-40B4-BE49-F238E27FC236}">
                  <a16:creationId xmlns:a16="http://schemas.microsoft.com/office/drawing/2014/main" id="{F0679E9F-4295-9E4F-80A4-C7BDA6654BFD}"/>
                </a:ext>
              </a:extLst>
            </p:cNvPr>
            <p:cNvGrpSpPr/>
            <p:nvPr/>
          </p:nvGrpSpPr>
          <p:grpSpPr>
            <a:xfrm rot="-426806">
              <a:off x="148094" y="306081"/>
              <a:ext cx="4610479" cy="2329296"/>
              <a:chOff x="12700" y="19050"/>
              <a:chExt cx="3191510" cy="1612408"/>
            </a:xfrm>
          </p:grpSpPr>
          <p:sp>
            <p:nvSpPr>
              <p:cNvPr id="66" name="Freeform 8">
                <a:extLst>
                  <a:ext uri="{FF2B5EF4-FFF2-40B4-BE49-F238E27FC236}">
                    <a16:creationId xmlns:a16="http://schemas.microsoft.com/office/drawing/2014/main" id="{8476DA3A-B0DB-CA44-BB41-84B88BD8D994}"/>
                  </a:ext>
                </a:extLst>
              </p:cNvPr>
              <p:cNvSpPr/>
              <p:nvPr/>
            </p:nvSpPr>
            <p:spPr>
              <a:xfrm>
                <a:off x="19027" y="222514"/>
                <a:ext cx="3178810" cy="1408944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44EB655A-A584-7D47-94E1-037114A866F0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1414236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CF083F70-E8F0-004D-92DC-417790F93681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5" name="TextBox 11">
              <a:extLst>
                <a:ext uri="{FF2B5EF4-FFF2-40B4-BE49-F238E27FC236}">
                  <a16:creationId xmlns:a16="http://schemas.microsoft.com/office/drawing/2014/main" id="{D589E7C9-A7DD-D449-B487-740849FDC07A}"/>
                </a:ext>
              </a:extLst>
            </p:cNvPr>
            <p:cNvSpPr txBox="1"/>
            <p:nvPr/>
          </p:nvSpPr>
          <p:spPr>
            <a:xfrm rot="21173194">
              <a:off x="288909" y="1022296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69" name="Group 7">
            <a:extLst>
              <a:ext uri="{FF2B5EF4-FFF2-40B4-BE49-F238E27FC236}">
                <a16:creationId xmlns:a16="http://schemas.microsoft.com/office/drawing/2014/main" id="{9297D511-1052-1B41-8C68-A2CD3F539EA7}"/>
              </a:ext>
            </a:extLst>
          </p:cNvPr>
          <p:cNvGrpSpPr/>
          <p:nvPr/>
        </p:nvGrpSpPr>
        <p:grpSpPr>
          <a:xfrm rot="21588613">
            <a:off x="12897789" y="2795821"/>
            <a:ext cx="3603039" cy="1088381"/>
            <a:chOff x="12700" y="217170"/>
            <a:chExt cx="3191510" cy="2942077"/>
          </a:xfrm>
        </p:grpSpPr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22A9E1E4-A93B-4B4C-9855-ED0BE90E2D6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B8488A75-782C-6F43-9495-1AB87BF99387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31BBCC50-EC01-4546-8F7F-028F2558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1915169"/>
            <a:ext cx="723413" cy="755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55BE5CF-9DAA-E04F-92CB-999F2F4D0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1954335"/>
            <a:ext cx="780273" cy="67126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7DD8AD5-588A-7B4D-8DC5-293242531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051889"/>
            <a:ext cx="846494" cy="476154"/>
          </a:xfrm>
          <a:prstGeom prst="rect">
            <a:avLst/>
          </a:prstGeom>
        </p:spPr>
      </p:pic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3AD97804-A95A-4946-B8EA-DC458AC44C85}"/>
              </a:ext>
            </a:extLst>
          </p:cNvPr>
          <p:cNvCxnSpPr>
            <a:cxnSpLocks/>
            <a:stCxn id="72" idx="3"/>
            <a:endCxn id="9" idx="3"/>
          </p:cNvCxnSpPr>
          <p:nvPr/>
        </p:nvCxnSpPr>
        <p:spPr>
          <a:xfrm>
            <a:off x="17100437" y="2293068"/>
            <a:ext cx="44563" cy="6136276"/>
          </a:xfrm>
          <a:prstGeom prst="bentConnector3">
            <a:avLst>
              <a:gd name="adj1" fmla="val 1264385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F18A996F-87BD-4441-A8F8-A48639694B20}"/>
              </a:ext>
            </a:extLst>
          </p:cNvPr>
          <p:cNvSpPr txBox="1"/>
          <p:nvPr/>
        </p:nvSpPr>
        <p:spPr>
          <a:xfrm rot="21588613">
            <a:off x="13729979" y="6136236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00183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9690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81609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5676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90102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92066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99198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80514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80906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81881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97216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42271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44876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53363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55333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43781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44173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45148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60483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return value of getFirstName()</a:t>
            </a:r>
          </a:p>
          <a:p>
            <a:r>
              <a:rPr lang="en-US" dirty="0"/>
              <a:t>lname: undefined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-56906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176635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getFirstName()’s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47560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2">
            <a:extLst>
              <a:ext uri="{FF2B5EF4-FFF2-40B4-BE49-F238E27FC236}">
                <a16:creationId xmlns:a16="http://schemas.microsoft.com/office/drawing/2014/main" id="{2BCAC21E-50BA-3546-AE2C-E3A538669426}"/>
              </a:ext>
            </a:extLst>
          </p:cNvPr>
          <p:cNvGrpSpPr/>
          <p:nvPr/>
        </p:nvGrpSpPr>
        <p:grpSpPr>
          <a:xfrm>
            <a:off x="7620000" y="1790700"/>
            <a:ext cx="9599498" cy="2356289"/>
            <a:chOff x="0" y="-29210"/>
            <a:chExt cx="5172926" cy="3301373"/>
          </a:xfrm>
          <a:solidFill>
            <a:srgbClr val="FEE266"/>
          </a:solidFill>
        </p:grpSpPr>
        <p:sp>
          <p:nvSpPr>
            <p:cNvPr id="60" name="Freeform 3">
              <a:extLst>
                <a:ext uri="{FF2B5EF4-FFF2-40B4-BE49-F238E27FC236}">
                  <a16:creationId xmlns:a16="http://schemas.microsoft.com/office/drawing/2014/main" id="{0ABC6179-9AD6-5C44-AB45-0B7C5AA9D620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72680CA-32A4-5D4E-8CD2-A981F176393C}"/>
                </a:ext>
              </a:extLst>
            </p:cNvPr>
            <p:cNvSpPr/>
            <p:nvPr/>
          </p:nvSpPr>
          <p:spPr>
            <a:xfrm>
              <a:off x="0" y="-29210"/>
              <a:ext cx="5172926" cy="3301373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920E957-5517-0141-9F7F-F97C26EA4A70}"/>
              </a:ext>
            </a:extLst>
          </p:cNvPr>
          <p:cNvSpPr/>
          <p:nvPr/>
        </p:nvSpPr>
        <p:spPr>
          <a:xfrm>
            <a:off x="8035764" y="1948436"/>
            <a:ext cx="712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getFirstName()’s execution context</a:t>
            </a:r>
          </a:p>
        </p:txBody>
      </p:sp>
      <p:grpSp>
        <p:nvGrpSpPr>
          <p:cNvPr id="63" name="Group 6">
            <a:extLst>
              <a:ext uri="{FF2B5EF4-FFF2-40B4-BE49-F238E27FC236}">
                <a16:creationId xmlns:a16="http://schemas.microsoft.com/office/drawing/2014/main" id="{FD3FD24B-365B-E140-AE3B-4DBB1082EEDF}"/>
              </a:ext>
            </a:extLst>
          </p:cNvPr>
          <p:cNvGrpSpPr/>
          <p:nvPr/>
        </p:nvGrpSpPr>
        <p:grpSpPr>
          <a:xfrm rot="415419">
            <a:off x="8162301" y="2637722"/>
            <a:ext cx="4578259" cy="1204748"/>
            <a:chOff x="148094" y="306081"/>
            <a:chExt cx="4610479" cy="2329296"/>
          </a:xfrm>
        </p:grpSpPr>
        <p:grpSp>
          <p:nvGrpSpPr>
            <p:cNvPr id="64" name="Group 7">
              <a:extLst>
                <a:ext uri="{FF2B5EF4-FFF2-40B4-BE49-F238E27FC236}">
                  <a16:creationId xmlns:a16="http://schemas.microsoft.com/office/drawing/2014/main" id="{F0679E9F-4295-9E4F-80A4-C7BDA6654BFD}"/>
                </a:ext>
              </a:extLst>
            </p:cNvPr>
            <p:cNvGrpSpPr/>
            <p:nvPr/>
          </p:nvGrpSpPr>
          <p:grpSpPr>
            <a:xfrm rot="-426806">
              <a:off x="148094" y="306081"/>
              <a:ext cx="4610479" cy="2329296"/>
              <a:chOff x="12700" y="19050"/>
              <a:chExt cx="3191510" cy="1612408"/>
            </a:xfrm>
          </p:grpSpPr>
          <p:sp>
            <p:nvSpPr>
              <p:cNvPr id="66" name="Freeform 8">
                <a:extLst>
                  <a:ext uri="{FF2B5EF4-FFF2-40B4-BE49-F238E27FC236}">
                    <a16:creationId xmlns:a16="http://schemas.microsoft.com/office/drawing/2014/main" id="{8476DA3A-B0DB-CA44-BB41-84B88BD8D994}"/>
                  </a:ext>
                </a:extLst>
              </p:cNvPr>
              <p:cNvSpPr/>
              <p:nvPr/>
            </p:nvSpPr>
            <p:spPr>
              <a:xfrm>
                <a:off x="19027" y="222514"/>
                <a:ext cx="3178810" cy="1408944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44EB655A-A584-7D47-94E1-037114A866F0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1414236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CF083F70-E8F0-004D-92DC-417790F93681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5" name="TextBox 11">
              <a:extLst>
                <a:ext uri="{FF2B5EF4-FFF2-40B4-BE49-F238E27FC236}">
                  <a16:creationId xmlns:a16="http://schemas.microsoft.com/office/drawing/2014/main" id="{D589E7C9-A7DD-D449-B487-740849FDC07A}"/>
                </a:ext>
              </a:extLst>
            </p:cNvPr>
            <p:cNvSpPr txBox="1"/>
            <p:nvPr/>
          </p:nvSpPr>
          <p:spPr>
            <a:xfrm rot="21173194">
              <a:off x="288909" y="1022296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69" name="Group 7">
            <a:extLst>
              <a:ext uri="{FF2B5EF4-FFF2-40B4-BE49-F238E27FC236}">
                <a16:creationId xmlns:a16="http://schemas.microsoft.com/office/drawing/2014/main" id="{9297D511-1052-1B41-8C68-A2CD3F539EA7}"/>
              </a:ext>
            </a:extLst>
          </p:cNvPr>
          <p:cNvGrpSpPr/>
          <p:nvPr/>
        </p:nvGrpSpPr>
        <p:grpSpPr>
          <a:xfrm rot="21588613">
            <a:off x="12897789" y="2795821"/>
            <a:ext cx="3603039" cy="1088381"/>
            <a:chOff x="12700" y="217170"/>
            <a:chExt cx="3191510" cy="2942077"/>
          </a:xfrm>
        </p:grpSpPr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22A9E1E4-A93B-4B4C-9855-ED0BE90E2D6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B8488A75-782C-6F43-9495-1AB87BF99387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31BBCC50-EC01-4546-8F7F-028F2558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1915169"/>
            <a:ext cx="723413" cy="755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55BE5CF-9DAA-E04F-92CB-999F2F4D0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1954335"/>
            <a:ext cx="780273" cy="67126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7DD8AD5-588A-7B4D-8DC5-293242531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051889"/>
            <a:ext cx="846494" cy="476154"/>
          </a:xfrm>
          <a:prstGeom prst="rect">
            <a:avLst/>
          </a:prstGeom>
        </p:spPr>
      </p:pic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3AD97804-A95A-4946-B8EA-DC458AC44C85}"/>
              </a:ext>
            </a:extLst>
          </p:cNvPr>
          <p:cNvCxnSpPr>
            <a:cxnSpLocks/>
            <a:stCxn id="72" idx="3"/>
            <a:endCxn id="9" idx="3"/>
          </p:cNvCxnSpPr>
          <p:nvPr/>
        </p:nvCxnSpPr>
        <p:spPr>
          <a:xfrm>
            <a:off x="17100437" y="2293068"/>
            <a:ext cx="44563" cy="6136276"/>
          </a:xfrm>
          <a:prstGeom prst="bentConnector3">
            <a:avLst>
              <a:gd name="adj1" fmla="val 1264385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ame 2">
            <a:extLst>
              <a:ext uri="{FF2B5EF4-FFF2-40B4-BE49-F238E27FC236}">
                <a16:creationId xmlns:a16="http://schemas.microsoft.com/office/drawing/2014/main" id="{75AACBB0-849C-0844-95F1-76DB98DF321A}"/>
              </a:ext>
            </a:extLst>
          </p:cNvPr>
          <p:cNvSpPr/>
          <p:nvPr/>
        </p:nvSpPr>
        <p:spPr>
          <a:xfrm>
            <a:off x="1342249" y="5133948"/>
            <a:ext cx="4906151" cy="1304952"/>
          </a:xfrm>
          <a:prstGeom prst="frame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11">
            <a:extLst>
              <a:ext uri="{FF2B5EF4-FFF2-40B4-BE49-F238E27FC236}">
                <a16:creationId xmlns:a16="http://schemas.microsoft.com/office/drawing/2014/main" id="{F8B6EC43-493A-5E43-8F54-25227E6AD557}"/>
              </a:ext>
            </a:extLst>
          </p:cNvPr>
          <p:cNvSpPr txBox="1"/>
          <p:nvPr/>
        </p:nvSpPr>
        <p:spPr>
          <a:xfrm rot="21588613">
            <a:off x="13673624" y="6049382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77" name="TextBox 11">
            <a:extLst>
              <a:ext uri="{FF2B5EF4-FFF2-40B4-BE49-F238E27FC236}">
                <a16:creationId xmlns:a16="http://schemas.microsoft.com/office/drawing/2014/main" id="{49408041-2CA8-2E40-B365-9B3EEE050949}"/>
              </a:ext>
            </a:extLst>
          </p:cNvPr>
          <p:cNvSpPr txBox="1"/>
          <p:nvPr/>
        </p:nvSpPr>
        <p:spPr>
          <a:xfrm rot="21588613">
            <a:off x="13345572" y="3066175"/>
            <a:ext cx="298633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063977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9690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81609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3771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90102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92066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99198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80514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80906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81881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97216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42271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44876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53363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55333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43781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44173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45148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60483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‘Vivek’</a:t>
            </a:r>
          </a:p>
          <a:p>
            <a:r>
              <a:rPr lang="en-US" dirty="0"/>
              <a:t>lname: return value of getLastName()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-437906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795635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getFullName()’s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47560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1">
            <a:extLst>
              <a:ext uri="{FF2B5EF4-FFF2-40B4-BE49-F238E27FC236}">
                <a16:creationId xmlns:a16="http://schemas.microsoft.com/office/drawing/2014/main" id="{FB7F0424-130F-1F45-83E5-6004C13E5C8F}"/>
              </a:ext>
            </a:extLst>
          </p:cNvPr>
          <p:cNvSpPr txBox="1"/>
          <p:nvPr/>
        </p:nvSpPr>
        <p:spPr>
          <a:xfrm rot="21588613">
            <a:off x="13617452" y="6037964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6261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369597" y="2668496"/>
            <a:ext cx="897809" cy="897809"/>
            <a:chOff x="0" y="0"/>
            <a:chExt cx="1197078" cy="1197078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244118" y="169174"/>
              <a:ext cx="708842" cy="792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66"/>
                </a:lnSpc>
                <a:spcBef>
                  <a:spcPct val="0"/>
                </a:spcBef>
              </a:pPr>
              <a:r>
                <a:rPr lang="en-US" sz="3618" dirty="0">
                  <a:solidFill>
                    <a:srgbClr val="000000"/>
                  </a:solidFill>
                  <a:latin typeface="DM Sans Bold"/>
                </a:rPr>
                <a:t>1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82715" y="2885770"/>
            <a:ext cx="12831482" cy="943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500"/>
              </a:lnSpc>
            </a:pPr>
            <a:r>
              <a:rPr lang="en-IN" sz="3600" dirty="0"/>
              <a:t>Whenever a code runs in JavaScript, it runs inside an Execution context.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365591" y="3892730"/>
            <a:ext cx="897809" cy="897809"/>
            <a:chOff x="0" y="0"/>
            <a:chExt cx="1197078" cy="1197078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244119" y="169175"/>
              <a:ext cx="708842" cy="830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66"/>
                </a:lnSpc>
                <a:spcBef>
                  <a:spcPct val="0"/>
                </a:spcBef>
              </a:pPr>
              <a:r>
                <a:rPr lang="en-US" sz="3618" dirty="0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482715" y="4122721"/>
            <a:ext cx="10469282" cy="943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500"/>
              </a:lnSpc>
            </a:pPr>
            <a:r>
              <a:rPr lang="en-IN" sz="3600" dirty="0"/>
              <a:t>The execution context is a wrapper to help manage the code that is running.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CA7902-FE38-7E49-A540-B9A608D84C51}"/>
              </a:ext>
            </a:extLst>
          </p:cNvPr>
          <p:cNvSpPr/>
          <p:nvPr/>
        </p:nvSpPr>
        <p:spPr>
          <a:xfrm>
            <a:off x="1371600" y="1314829"/>
            <a:ext cx="8172430" cy="1089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7700"/>
              </a:lnSpc>
            </a:pPr>
            <a:r>
              <a:rPr lang="en-US" sz="7000" dirty="0">
                <a:solidFill>
                  <a:srgbClr val="000000"/>
                </a:solidFill>
                <a:latin typeface="DM Sans Bold"/>
              </a:rPr>
              <a:t>Execution context</a:t>
            </a:r>
          </a:p>
        </p:txBody>
      </p:sp>
      <p:grpSp>
        <p:nvGrpSpPr>
          <p:cNvPr id="24" name="Group 19">
            <a:extLst>
              <a:ext uri="{FF2B5EF4-FFF2-40B4-BE49-F238E27FC236}">
                <a16:creationId xmlns:a16="http://schemas.microsoft.com/office/drawing/2014/main" id="{6182ADC9-A3BC-2B44-AAE8-3A475ADA32F3}"/>
              </a:ext>
            </a:extLst>
          </p:cNvPr>
          <p:cNvGrpSpPr/>
          <p:nvPr/>
        </p:nvGrpSpPr>
        <p:grpSpPr>
          <a:xfrm>
            <a:off x="1366883" y="5256431"/>
            <a:ext cx="897809" cy="897809"/>
            <a:chOff x="0" y="0"/>
            <a:chExt cx="1197078" cy="1197078"/>
          </a:xfrm>
        </p:grpSpPr>
        <p:grpSp>
          <p:nvGrpSpPr>
            <p:cNvPr id="25" name="Group 20">
              <a:extLst>
                <a:ext uri="{FF2B5EF4-FFF2-40B4-BE49-F238E27FC236}">
                  <a16:creationId xmlns:a16="http://schemas.microsoft.com/office/drawing/2014/main" id="{ECC4B850-4885-7445-B9C1-BC933D9F15CD}"/>
                </a:ext>
              </a:extLst>
            </p:cNvPr>
            <p:cNvGrpSpPr/>
            <p:nvPr/>
          </p:nvGrpSpPr>
          <p:grpSpPr>
            <a:xfrm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id="27" name="Freeform 21">
                <a:extLst>
                  <a:ext uri="{FF2B5EF4-FFF2-40B4-BE49-F238E27FC236}">
                    <a16:creationId xmlns:a16="http://schemas.microsoft.com/office/drawing/2014/main" id="{69F01F19-A85F-6F4D-8A6D-BEAAC440453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5A641DDC-651F-A648-A0A1-C96F1167B62E}"/>
                </a:ext>
              </a:extLst>
            </p:cNvPr>
            <p:cNvSpPr txBox="1"/>
            <p:nvPr/>
          </p:nvSpPr>
          <p:spPr>
            <a:xfrm>
              <a:off x="244119" y="169175"/>
              <a:ext cx="708842" cy="830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66"/>
                </a:lnSpc>
                <a:spcBef>
                  <a:spcPct val="0"/>
                </a:spcBef>
              </a:pPr>
              <a:r>
                <a:rPr lang="en-US" sz="3618" dirty="0">
                  <a:solidFill>
                    <a:srgbClr val="000000"/>
                  </a:solidFill>
                  <a:latin typeface="DM Sans Bold"/>
                </a:rPr>
                <a:t>3</a:t>
              </a:r>
            </a:p>
          </p:txBody>
        </p:sp>
      </p:grpSp>
      <p:sp>
        <p:nvSpPr>
          <p:cNvPr id="28" name="TextBox 23">
            <a:extLst>
              <a:ext uri="{FF2B5EF4-FFF2-40B4-BE49-F238E27FC236}">
                <a16:creationId xmlns:a16="http://schemas.microsoft.com/office/drawing/2014/main" id="{81E45F8C-4A87-784E-91A7-570BEA5FC5A2}"/>
              </a:ext>
            </a:extLst>
          </p:cNvPr>
          <p:cNvSpPr txBox="1"/>
          <p:nvPr/>
        </p:nvSpPr>
        <p:spPr>
          <a:xfrm>
            <a:off x="2484007" y="5486422"/>
            <a:ext cx="10469282" cy="1827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500"/>
              </a:lnSpc>
            </a:pPr>
            <a:r>
              <a:rPr lang="en-IN" sz="3600" dirty="0"/>
              <a:t>An execution context can contain things beyond what you have written in your code like a </a:t>
            </a:r>
            <a:r>
              <a:rPr lang="en-IN" sz="3600" dirty="0">
                <a:solidFill>
                  <a:srgbClr val="EB5757"/>
                </a:solidFill>
                <a:latin typeface="SFMono-Regular"/>
              </a:rPr>
              <a:t>global</a:t>
            </a:r>
            <a:r>
              <a:rPr lang="en-IN" sz="3600" dirty="0"/>
              <a:t> object, the </a:t>
            </a:r>
            <a:r>
              <a:rPr lang="en-IN" sz="3600" dirty="0">
                <a:solidFill>
                  <a:srgbClr val="EB5757"/>
                </a:solidFill>
                <a:latin typeface="SFMono-Regular"/>
              </a:rPr>
              <a:t>this</a:t>
            </a:r>
            <a:r>
              <a:rPr lang="en-IN" sz="3600" dirty="0"/>
              <a:t> variable, and a reference to the outer ( lexical ) variables environment.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5547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9690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81609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68199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90102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92066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99198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80514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80906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81881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97216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42271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44876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53363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55333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43781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44173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45148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60483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‘Vivek’</a:t>
            </a:r>
          </a:p>
          <a:p>
            <a:r>
              <a:rPr lang="en-US" dirty="0"/>
              <a:t>lname: return value of getLastName()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308540" y="-56906"/>
            <a:ext cx="437651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176635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Creation phase of the getLastName()’s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47560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2">
            <a:extLst>
              <a:ext uri="{FF2B5EF4-FFF2-40B4-BE49-F238E27FC236}">
                <a16:creationId xmlns:a16="http://schemas.microsoft.com/office/drawing/2014/main" id="{5158D851-AB16-3C43-B819-11CB0C720104}"/>
              </a:ext>
            </a:extLst>
          </p:cNvPr>
          <p:cNvGrpSpPr/>
          <p:nvPr/>
        </p:nvGrpSpPr>
        <p:grpSpPr>
          <a:xfrm>
            <a:off x="7620000" y="1790700"/>
            <a:ext cx="9599498" cy="2356289"/>
            <a:chOff x="0" y="-29210"/>
            <a:chExt cx="5172926" cy="3301373"/>
          </a:xfrm>
          <a:solidFill>
            <a:srgbClr val="FEE266"/>
          </a:solidFill>
        </p:grpSpPr>
        <p:sp>
          <p:nvSpPr>
            <p:cNvPr id="62" name="Freeform 3">
              <a:extLst>
                <a:ext uri="{FF2B5EF4-FFF2-40B4-BE49-F238E27FC236}">
                  <a16:creationId xmlns:a16="http://schemas.microsoft.com/office/drawing/2014/main" id="{9DFD6FDC-C707-4042-BA51-7279C48B3741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63" name="Freeform 4">
              <a:extLst>
                <a:ext uri="{FF2B5EF4-FFF2-40B4-BE49-F238E27FC236}">
                  <a16:creationId xmlns:a16="http://schemas.microsoft.com/office/drawing/2014/main" id="{99FCE8F8-F080-5D4B-ACD6-4D6280804C36}"/>
                </a:ext>
              </a:extLst>
            </p:cNvPr>
            <p:cNvSpPr/>
            <p:nvPr/>
          </p:nvSpPr>
          <p:spPr>
            <a:xfrm>
              <a:off x="0" y="-29210"/>
              <a:ext cx="5172926" cy="3301373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674A4873-0E05-094B-A8A9-EF23AC0FA836}"/>
              </a:ext>
            </a:extLst>
          </p:cNvPr>
          <p:cNvSpPr/>
          <p:nvPr/>
        </p:nvSpPr>
        <p:spPr>
          <a:xfrm>
            <a:off x="8035764" y="1948436"/>
            <a:ext cx="712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getLastName()’s execution context</a:t>
            </a:r>
          </a:p>
        </p:txBody>
      </p:sp>
      <p:grpSp>
        <p:nvGrpSpPr>
          <p:cNvPr id="65" name="Group 6">
            <a:extLst>
              <a:ext uri="{FF2B5EF4-FFF2-40B4-BE49-F238E27FC236}">
                <a16:creationId xmlns:a16="http://schemas.microsoft.com/office/drawing/2014/main" id="{A261FFCC-D85F-CA49-9BEA-015608192BAF}"/>
              </a:ext>
            </a:extLst>
          </p:cNvPr>
          <p:cNvGrpSpPr/>
          <p:nvPr/>
        </p:nvGrpSpPr>
        <p:grpSpPr>
          <a:xfrm rot="415419">
            <a:off x="8162301" y="2637722"/>
            <a:ext cx="4578259" cy="1204748"/>
            <a:chOff x="148094" y="306081"/>
            <a:chExt cx="4610479" cy="2329296"/>
          </a:xfrm>
        </p:grpSpPr>
        <p:grpSp>
          <p:nvGrpSpPr>
            <p:cNvPr id="66" name="Group 7">
              <a:extLst>
                <a:ext uri="{FF2B5EF4-FFF2-40B4-BE49-F238E27FC236}">
                  <a16:creationId xmlns:a16="http://schemas.microsoft.com/office/drawing/2014/main" id="{3E348347-A902-3841-B1A0-3461EA42D8BA}"/>
                </a:ext>
              </a:extLst>
            </p:cNvPr>
            <p:cNvGrpSpPr/>
            <p:nvPr/>
          </p:nvGrpSpPr>
          <p:grpSpPr>
            <a:xfrm rot="-426806">
              <a:off x="148094" y="306081"/>
              <a:ext cx="4610479" cy="2329296"/>
              <a:chOff x="12700" y="19050"/>
              <a:chExt cx="3191510" cy="1612408"/>
            </a:xfrm>
          </p:grpSpPr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38BD613C-FF16-9C45-846D-F2110882A5AB}"/>
                  </a:ext>
                </a:extLst>
              </p:cNvPr>
              <p:cNvSpPr/>
              <p:nvPr/>
            </p:nvSpPr>
            <p:spPr>
              <a:xfrm>
                <a:off x="19027" y="222514"/>
                <a:ext cx="3178810" cy="1408944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537F2F58-3209-F841-9A6C-0FA2A768146F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1414236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2B1D3B42-7508-1F4A-91F8-A37D6FCC09EE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7" name="TextBox 11">
              <a:extLst>
                <a:ext uri="{FF2B5EF4-FFF2-40B4-BE49-F238E27FC236}">
                  <a16:creationId xmlns:a16="http://schemas.microsoft.com/office/drawing/2014/main" id="{240A324E-5977-464F-851A-5CB30C47AFD4}"/>
                </a:ext>
              </a:extLst>
            </p:cNvPr>
            <p:cNvSpPr txBox="1"/>
            <p:nvPr/>
          </p:nvSpPr>
          <p:spPr>
            <a:xfrm rot="21173194">
              <a:off x="288909" y="1022296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71" name="Group 7">
            <a:extLst>
              <a:ext uri="{FF2B5EF4-FFF2-40B4-BE49-F238E27FC236}">
                <a16:creationId xmlns:a16="http://schemas.microsoft.com/office/drawing/2014/main" id="{47BE5DB5-D6D6-3D4A-BB2F-26A97965FC9E}"/>
              </a:ext>
            </a:extLst>
          </p:cNvPr>
          <p:cNvGrpSpPr/>
          <p:nvPr/>
        </p:nvGrpSpPr>
        <p:grpSpPr>
          <a:xfrm rot="21588613">
            <a:off x="12897789" y="2795821"/>
            <a:ext cx="3603039" cy="1088381"/>
            <a:chOff x="12700" y="217170"/>
            <a:chExt cx="3191510" cy="2942077"/>
          </a:xfrm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5994C040-9B0A-BD46-8FAB-429541046F55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59117D4E-A8A6-2045-AE5C-8D520A6E4054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8F19C914-741B-A342-846D-AFB89BAA9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1915169"/>
            <a:ext cx="723413" cy="755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D14550C-BFFD-F345-8AA8-AED6F50D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1954335"/>
            <a:ext cx="780273" cy="67126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8E80A06-3988-F244-B230-956E8E57B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051889"/>
            <a:ext cx="846494" cy="476154"/>
          </a:xfrm>
          <a:prstGeom prst="rect">
            <a:avLst/>
          </a:prstGeom>
        </p:spPr>
      </p:pic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36EFFC5-3280-B143-88B4-F3474DB0AFE7}"/>
              </a:ext>
            </a:extLst>
          </p:cNvPr>
          <p:cNvCxnSpPr>
            <a:cxnSpLocks/>
          </p:cNvCxnSpPr>
          <p:nvPr/>
        </p:nvCxnSpPr>
        <p:spPr>
          <a:xfrm>
            <a:off x="17100437" y="2293068"/>
            <a:ext cx="44563" cy="6136276"/>
          </a:xfrm>
          <a:prstGeom prst="bentConnector3">
            <a:avLst>
              <a:gd name="adj1" fmla="val 1264385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637FD180-78C4-C34C-9FF4-D00D708DF719}"/>
              </a:ext>
            </a:extLst>
          </p:cNvPr>
          <p:cNvSpPr txBox="1"/>
          <p:nvPr/>
        </p:nvSpPr>
        <p:spPr>
          <a:xfrm rot="21588613">
            <a:off x="13617452" y="61372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160927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9690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81609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70485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90102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92066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99198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80514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80906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81881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97216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42271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44876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53363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55333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43781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44173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45148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60483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‘Vivek’</a:t>
            </a:r>
          </a:p>
          <a:p>
            <a:r>
              <a:rPr lang="en-US" dirty="0"/>
              <a:t>lname: return value of getLastName()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-56906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176635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getLastName()’s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47560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2">
            <a:extLst>
              <a:ext uri="{FF2B5EF4-FFF2-40B4-BE49-F238E27FC236}">
                <a16:creationId xmlns:a16="http://schemas.microsoft.com/office/drawing/2014/main" id="{5158D851-AB16-3C43-B819-11CB0C720104}"/>
              </a:ext>
            </a:extLst>
          </p:cNvPr>
          <p:cNvGrpSpPr/>
          <p:nvPr/>
        </p:nvGrpSpPr>
        <p:grpSpPr>
          <a:xfrm>
            <a:off x="7620000" y="1790700"/>
            <a:ext cx="9599498" cy="2356289"/>
            <a:chOff x="0" y="-29210"/>
            <a:chExt cx="5172926" cy="3301373"/>
          </a:xfrm>
          <a:solidFill>
            <a:srgbClr val="FEE266"/>
          </a:solidFill>
        </p:grpSpPr>
        <p:sp>
          <p:nvSpPr>
            <p:cNvPr id="62" name="Freeform 3">
              <a:extLst>
                <a:ext uri="{FF2B5EF4-FFF2-40B4-BE49-F238E27FC236}">
                  <a16:creationId xmlns:a16="http://schemas.microsoft.com/office/drawing/2014/main" id="{9DFD6FDC-C707-4042-BA51-7279C48B3741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63" name="Freeform 4">
              <a:extLst>
                <a:ext uri="{FF2B5EF4-FFF2-40B4-BE49-F238E27FC236}">
                  <a16:creationId xmlns:a16="http://schemas.microsoft.com/office/drawing/2014/main" id="{99FCE8F8-F080-5D4B-ACD6-4D6280804C36}"/>
                </a:ext>
              </a:extLst>
            </p:cNvPr>
            <p:cNvSpPr/>
            <p:nvPr/>
          </p:nvSpPr>
          <p:spPr>
            <a:xfrm>
              <a:off x="0" y="-29210"/>
              <a:ext cx="5172926" cy="3301373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674A4873-0E05-094B-A8A9-EF23AC0FA836}"/>
              </a:ext>
            </a:extLst>
          </p:cNvPr>
          <p:cNvSpPr/>
          <p:nvPr/>
        </p:nvSpPr>
        <p:spPr>
          <a:xfrm>
            <a:off x="8035764" y="1948436"/>
            <a:ext cx="712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getLastName()’s execution context</a:t>
            </a:r>
          </a:p>
        </p:txBody>
      </p:sp>
      <p:grpSp>
        <p:nvGrpSpPr>
          <p:cNvPr id="65" name="Group 6">
            <a:extLst>
              <a:ext uri="{FF2B5EF4-FFF2-40B4-BE49-F238E27FC236}">
                <a16:creationId xmlns:a16="http://schemas.microsoft.com/office/drawing/2014/main" id="{A261FFCC-D85F-CA49-9BEA-015608192BAF}"/>
              </a:ext>
            </a:extLst>
          </p:cNvPr>
          <p:cNvGrpSpPr/>
          <p:nvPr/>
        </p:nvGrpSpPr>
        <p:grpSpPr>
          <a:xfrm rot="415419">
            <a:off x="8162301" y="2637722"/>
            <a:ext cx="4578259" cy="1204748"/>
            <a:chOff x="148094" y="306081"/>
            <a:chExt cx="4610479" cy="2329296"/>
          </a:xfrm>
        </p:grpSpPr>
        <p:grpSp>
          <p:nvGrpSpPr>
            <p:cNvPr id="66" name="Group 7">
              <a:extLst>
                <a:ext uri="{FF2B5EF4-FFF2-40B4-BE49-F238E27FC236}">
                  <a16:creationId xmlns:a16="http://schemas.microsoft.com/office/drawing/2014/main" id="{3E348347-A902-3841-B1A0-3461EA42D8BA}"/>
                </a:ext>
              </a:extLst>
            </p:cNvPr>
            <p:cNvGrpSpPr/>
            <p:nvPr/>
          </p:nvGrpSpPr>
          <p:grpSpPr>
            <a:xfrm rot="-426806">
              <a:off x="148094" y="306081"/>
              <a:ext cx="4610479" cy="2329296"/>
              <a:chOff x="12700" y="19050"/>
              <a:chExt cx="3191510" cy="1612408"/>
            </a:xfrm>
          </p:grpSpPr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38BD613C-FF16-9C45-846D-F2110882A5AB}"/>
                  </a:ext>
                </a:extLst>
              </p:cNvPr>
              <p:cNvSpPr/>
              <p:nvPr/>
            </p:nvSpPr>
            <p:spPr>
              <a:xfrm>
                <a:off x="19027" y="222514"/>
                <a:ext cx="3178810" cy="1408944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537F2F58-3209-F841-9A6C-0FA2A768146F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1414236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2B1D3B42-7508-1F4A-91F8-A37D6FCC09EE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7" name="TextBox 11">
              <a:extLst>
                <a:ext uri="{FF2B5EF4-FFF2-40B4-BE49-F238E27FC236}">
                  <a16:creationId xmlns:a16="http://schemas.microsoft.com/office/drawing/2014/main" id="{240A324E-5977-464F-851A-5CB30C47AFD4}"/>
                </a:ext>
              </a:extLst>
            </p:cNvPr>
            <p:cNvSpPr txBox="1"/>
            <p:nvPr/>
          </p:nvSpPr>
          <p:spPr>
            <a:xfrm rot="21173194">
              <a:off x="288909" y="1022296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71" name="Group 7">
            <a:extLst>
              <a:ext uri="{FF2B5EF4-FFF2-40B4-BE49-F238E27FC236}">
                <a16:creationId xmlns:a16="http://schemas.microsoft.com/office/drawing/2014/main" id="{47BE5DB5-D6D6-3D4A-BB2F-26A97965FC9E}"/>
              </a:ext>
            </a:extLst>
          </p:cNvPr>
          <p:cNvGrpSpPr/>
          <p:nvPr/>
        </p:nvGrpSpPr>
        <p:grpSpPr>
          <a:xfrm rot="21588613">
            <a:off x="12897789" y="2795821"/>
            <a:ext cx="3603039" cy="1088381"/>
            <a:chOff x="12700" y="217170"/>
            <a:chExt cx="3191510" cy="2942077"/>
          </a:xfrm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5994C040-9B0A-BD46-8FAB-429541046F55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59117D4E-A8A6-2045-AE5C-8D520A6E4054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8F19C914-741B-A342-846D-AFB89BAA9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1915169"/>
            <a:ext cx="723413" cy="755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D14550C-BFFD-F345-8AA8-AED6F50D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1954335"/>
            <a:ext cx="780273" cy="67126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8E80A06-3988-F244-B230-956E8E57B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051889"/>
            <a:ext cx="846494" cy="476154"/>
          </a:xfrm>
          <a:prstGeom prst="rect">
            <a:avLst/>
          </a:prstGeom>
        </p:spPr>
      </p:pic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36EFFC5-3280-B143-88B4-F3474DB0AFE7}"/>
              </a:ext>
            </a:extLst>
          </p:cNvPr>
          <p:cNvCxnSpPr>
            <a:cxnSpLocks/>
          </p:cNvCxnSpPr>
          <p:nvPr/>
        </p:nvCxnSpPr>
        <p:spPr>
          <a:xfrm>
            <a:off x="17100437" y="2293068"/>
            <a:ext cx="44563" cy="6136276"/>
          </a:xfrm>
          <a:prstGeom prst="bentConnector3">
            <a:avLst>
              <a:gd name="adj1" fmla="val 1264385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8C1CA17F-141C-8F4B-89E9-4FB1A943B362}"/>
              </a:ext>
            </a:extLst>
          </p:cNvPr>
          <p:cNvSpPr txBox="1"/>
          <p:nvPr/>
        </p:nvSpPr>
        <p:spPr>
          <a:xfrm rot="21588613">
            <a:off x="13591581" y="618032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79" name="TextBox 11">
            <a:extLst>
              <a:ext uri="{FF2B5EF4-FFF2-40B4-BE49-F238E27FC236}">
                <a16:creationId xmlns:a16="http://schemas.microsoft.com/office/drawing/2014/main" id="{0844D1FF-EB06-4D40-8DBC-631E0BADA2FF}"/>
              </a:ext>
            </a:extLst>
          </p:cNvPr>
          <p:cNvSpPr txBox="1"/>
          <p:nvPr/>
        </p:nvSpPr>
        <p:spPr>
          <a:xfrm rot="21588613">
            <a:off x="13537947" y="3052498"/>
            <a:ext cx="246394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301972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7969043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8160912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40767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9010218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9206658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9919860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8051445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8090611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8188166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9721643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4227196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4487617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5336338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5533363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4378150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4417316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4514871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6048348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‘Vivek’</a:t>
            </a:r>
          </a:p>
          <a:p>
            <a:r>
              <a:rPr lang="en-US" dirty="0"/>
              <a:t>lname: ‘Agarwal’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-56906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176635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getFullName()’s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4756049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743027C6-2A78-2E47-8438-239AD2397433}"/>
              </a:ext>
            </a:extLst>
          </p:cNvPr>
          <p:cNvSpPr txBox="1"/>
          <p:nvPr/>
        </p:nvSpPr>
        <p:spPr>
          <a:xfrm rot="21588613">
            <a:off x="13539437" y="6269096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545940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837347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029216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40767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6878522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074962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7788164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919749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958915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056470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589947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095500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355921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204642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401667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246454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285620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383175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3916652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‘Vivek’</a:t>
            </a:r>
          </a:p>
          <a:p>
            <a:r>
              <a:rPr lang="en-US" dirty="0"/>
              <a:t>lname: ‘Agarwal’</a:t>
            </a:r>
          </a:p>
          <a:p>
            <a:r>
              <a:rPr lang="en-US" dirty="0"/>
              <a:t>fullName: undefined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-56906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176635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getFullName()’s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2624353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1">
            <a:extLst>
              <a:ext uri="{FF2B5EF4-FFF2-40B4-BE49-F238E27FC236}">
                <a16:creationId xmlns:a16="http://schemas.microsoft.com/office/drawing/2014/main" id="{07E7C430-C5A3-4D4B-B229-BD74E6491159}"/>
              </a:ext>
            </a:extLst>
          </p:cNvPr>
          <p:cNvSpPr txBox="1"/>
          <p:nvPr/>
        </p:nvSpPr>
        <p:spPr>
          <a:xfrm rot="21588613">
            <a:off x="13661004" y="4003709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097518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837347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029216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40767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6878522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074962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7788164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919749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958915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056470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589947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095500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355921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204642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401667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246454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285620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383175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3916652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‘Vivek’</a:t>
            </a:r>
          </a:p>
          <a:p>
            <a:r>
              <a:rPr lang="en-US" dirty="0"/>
              <a:t>lname: ‘Agarwal’</a:t>
            </a:r>
          </a:p>
          <a:p>
            <a:r>
              <a:rPr lang="en-US" dirty="0"/>
              <a:t>fullName: ’Vivek Agarwal’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-56906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176635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getFullName()’s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2624353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1">
            <a:extLst>
              <a:ext uri="{FF2B5EF4-FFF2-40B4-BE49-F238E27FC236}">
                <a16:creationId xmlns:a16="http://schemas.microsoft.com/office/drawing/2014/main" id="{4FD5986E-9380-D74A-842D-4D25D220CB76}"/>
              </a:ext>
            </a:extLst>
          </p:cNvPr>
          <p:cNvSpPr txBox="1"/>
          <p:nvPr/>
        </p:nvSpPr>
        <p:spPr>
          <a:xfrm rot="21588613">
            <a:off x="13661004" y="4003709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039524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837347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029216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43815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6878522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074962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7788164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919749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958915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056470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589947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return value of getFullName()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095500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355921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204642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401667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246454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285620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383175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3916652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‘Vivek’</a:t>
            </a:r>
          </a:p>
          <a:p>
            <a:r>
              <a:rPr lang="en-US" dirty="0"/>
              <a:t>lname: ‘Agarwal’</a:t>
            </a:r>
          </a:p>
          <a:p>
            <a:r>
              <a:rPr lang="en-US" dirty="0"/>
              <a:t>fullName: ’Vivek Agarwal’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-56906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176635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getFullName()’s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2624353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1">
            <a:extLst>
              <a:ext uri="{FF2B5EF4-FFF2-40B4-BE49-F238E27FC236}">
                <a16:creationId xmlns:a16="http://schemas.microsoft.com/office/drawing/2014/main" id="{0337F434-F0BE-0743-B087-A4974F900178}"/>
              </a:ext>
            </a:extLst>
          </p:cNvPr>
          <p:cNvSpPr txBox="1"/>
          <p:nvPr/>
        </p:nvSpPr>
        <p:spPr>
          <a:xfrm rot="21588613">
            <a:off x="13661004" y="4003709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75526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837347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029216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43815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6878522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074962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7788164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919749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958915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056470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589947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‘Vivek Agarwal’</a:t>
            </a:r>
          </a:p>
          <a:p>
            <a:endParaRPr lang="en-US" dirty="0"/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2440CC16-C94B-4C42-9C2E-1E298E9746EC}"/>
              </a:ext>
            </a:extLst>
          </p:cNvPr>
          <p:cNvGrpSpPr/>
          <p:nvPr/>
        </p:nvGrpSpPr>
        <p:grpSpPr>
          <a:xfrm>
            <a:off x="7620000" y="2095500"/>
            <a:ext cx="9587714" cy="3735704"/>
            <a:chOff x="0" y="0"/>
            <a:chExt cx="5166576" cy="3270894"/>
          </a:xfrm>
          <a:solidFill>
            <a:srgbClr val="FEE266"/>
          </a:solidFill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06143CC-5BA5-D44C-820C-52911C46BA25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B1237C6-4004-2241-8FAC-B3AA52FF0B8D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DE6A3-67CA-684E-BB31-61F58789EE94}"/>
              </a:ext>
            </a:extLst>
          </p:cNvPr>
          <p:cNvSpPr/>
          <p:nvPr/>
        </p:nvSpPr>
        <p:spPr>
          <a:xfrm>
            <a:off x="8035764" y="2355921"/>
            <a:ext cx="657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getFullName()’s execution context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DB49FD84-E74D-A34A-8DAA-6C0F6E8B73F8}"/>
              </a:ext>
            </a:extLst>
          </p:cNvPr>
          <p:cNvGrpSpPr/>
          <p:nvPr/>
        </p:nvGrpSpPr>
        <p:grpSpPr>
          <a:xfrm rot="415419">
            <a:off x="8228737" y="3204642"/>
            <a:ext cx="4578259" cy="2346271"/>
            <a:chOff x="284748" y="297587"/>
            <a:chExt cx="4610479" cy="4536351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516BE3DE-A085-E143-8ACC-A66AF996845E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B4B660D-0621-9D4A-9429-793CD472668F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946097CA-F0FD-354B-84EF-1258FEE52BED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3C9FA8A9-DE47-8441-8E67-B036F5E00CE8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9141815D-E7CD-C648-9A4E-069CCCC37A94}"/>
                </a:ext>
              </a:extLst>
            </p:cNvPr>
            <p:cNvSpPr txBox="1"/>
            <p:nvPr/>
          </p:nvSpPr>
          <p:spPr>
            <a:xfrm rot="21173194">
              <a:off x="288909" y="1022295"/>
              <a:ext cx="3230434" cy="59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DE02B82A-F4EC-6942-88AE-4CD381F8BFEA}"/>
              </a:ext>
            </a:extLst>
          </p:cNvPr>
          <p:cNvGrpSpPr/>
          <p:nvPr/>
        </p:nvGrpSpPr>
        <p:grpSpPr>
          <a:xfrm rot="21588613">
            <a:off x="12899549" y="3401667"/>
            <a:ext cx="3603039" cy="2151332"/>
            <a:chOff x="12700" y="217170"/>
            <a:chExt cx="3191510" cy="2942077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E07648D-3A28-BA4A-8D2C-DF9F457FFBFD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43A042E-9E8B-8A44-9F9E-1D697A1083D8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6F594B8-F5FF-1949-AC77-2D46B37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377024" y="2246454"/>
            <a:ext cx="723413" cy="755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804A96-08F7-FB4D-B768-28BA4BEF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576437" y="2285620"/>
            <a:ext cx="780273" cy="6712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DE7B0D2-26FE-4341-B087-C49E404E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18" y="2383175"/>
            <a:ext cx="846494" cy="476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EB8A8E-5C69-3242-9003-31A7757BF4D9}"/>
              </a:ext>
            </a:extLst>
          </p:cNvPr>
          <p:cNvSpPr txBox="1"/>
          <p:nvPr/>
        </p:nvSpPr>
        <p:spPr>
          <a:xfrm>
            <a:off x="8294766" y="3916652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‘Akash’</a:t>
            </a:r>
          </a:p>
          <a:p>
            <a:r>
              <a:rPr lang="en-US" dirty="0"/>
              <a:t>lastName: ‘Sharma’</a:t>
            </a:r>
          </a:p>
          <a:p>
            <a:r>
              <a:rPr lang="en-US" dirty="0"/>
              <a:t>fname: ‘Vivek’</a:t>
            </a:r>
          </a:p>
          <a:p>
            <a:r>
              <a:rPr lang="en-US" dirty="0"/>
              <a:t>lname: ‘Agarwal’</a:t>
            </a:r>
          </a:p>
          <a:p>
            <a:r>
              <a:rPr lang="en-US" dirty="0"/>
              <a:t>fullName: ’Vivek Agarwal’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-56906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176635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getFullName()’s execution context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C5BCD36-B5CE-EE48-AB83-967C21091D0F}"/>
              </a:ext>
            </a:extLst>
          </p:cNvPr>
          <p:cNvCxnSpPr>
            <a:cxnSpLocks/>
            <a:stCxn id="53" idx="3"/>
            <a:endCxn id="9" idx="3"/>
          </p:cNvCxnSpPr>
          <p:nvPr/>
        </p:nvCxnSpPr>
        <p:spPr>
          <a:xfrm>
            <a:off x="17100437" y="2624353"/>
            <a:ext cx="44563" cy="3673295"/>
          </a:xfrm>
          <a:prstGeom prst="bentConnector3">
            <a:avLst>
              <a:gd name="adj1" fmla="val 612982"/>
            </a:avLst>
          </a:pr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1">
            <a:extLst>
              <a:ext uri="{FF2B5EF4-FFF2-40B4-BE49-F238E27FC236}">
                <a16:creationId xmlns:a16="http://schemas.microsoft.com/office/drawing/2014/main" id="{44C5AE19-29B8-FD4E-8BDD-6E2882A31DC2}"/>
              </a:ext>
            </a:extLst>
          </p:cNvPr>
          <p:cNvSpPr txBox="1"/>
          <p:nvPr/>
        </p:nvSpPr>
        <p:spPr>
          <a:xfrm rot="21588613">
            <a:off x="13661004" y="4003709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732911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DF151427-F72B-8A43-9721-960B931F0864}"/>
              </a:ext>
            </a:extLst>
          </p:cNvPr>
          <p:cNvGrpSpPr/>
          <p:nvPr/>
        </p:nvGrpSpPr>
        <p:grpSpPr>
          <a:xfrm>
            <a:off x="1219200" y="800100"/>
            <a:ext cx="5943600" cy="8839200"/>
            <a:chOff x="0" y="0"/>
            <a:chExt cx="100607340" cy="24801494"/>
          </a:xfrm>
        </p:grpSpPr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9994228-3F5E-7C40-A616-C9265D059A38}"/>
                </a:ext>
              </a:extLst>
            </p:cNvPr>
            <p:cNvSpPr/>
            <p:nvPr/>
          </p:nvSpPr>
          <p:spPr>
            <a:xfrm>
              <a:off x="0" y="0"/>
              <a:ext cx="100607341" cy="24801494"/>
            </a:xfrm>
            <a:custGeom>
              <a:avLst/>
              <a:gdLst/>
              <a:ahLst/>
              <a:cxnLst/>
              <a:rect l="l" t="t" r="r" b="b"/>
              <a:pathLst>
                <a:path w="100607341" h="24801494">
                  <a:moveTo>
                    <a:pt x="0" y="0"/>
                  </a:moveTo>
                  <a:lnTo>
                    <a:pt x="0" y="24801494"/>
                  </a:lnTo>
                  <a:lnTo>
                    <a:pt x="100607341" y="2480149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24740535"/>
                  </a:moveTo>
                  <a:lnTo>
                    <a:pt x="59690" y="24740535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247405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">
            <a:extLst>
              <a:ext uri="{FF2B5EF4-FFF2-40B4-BE49-F238E27FC236}">
                <a16:creationId xmlns:a16="http://schemas.microsoft.com/office/drawing/2014/main" id="{3BE4723D-8379-894F-B7BC-3F6C0454BD01}"/>
              </a:ext>
            </a:extLst>
          </p:cNvPr>
          <p:cNvGrpSpPr/>
          <p:nvPr/>
        </p:nvGrpSpPr>
        <p:grpSpPr>
          <a:xfrm>
            <a:off x="7633486" y="5837347"/>
            <a:ext cx="9587714" cy="3575257"/>
            <a:chOff x="0" y="0"/>
            <a:chExt cx="5166576" cy="3270894"/>
          </a:xfrm>
          <a:solidFill>
            <a:srgbClr val="FEE266"/>
          </a:solidFill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45E1DD5-C757-BC44-8A4F-FA32FBC6934F}"/>
                </a:ext>
              </a:extLst>
            </p:cNvPr>
            <p:cNvSpPr/>
            <p:nvPr/>
          </p:nvSpPr>
          <p:spPr>
            <a:xfrm>
              <a:off x="6350" y="1802774"/>
              <a:ext cx="4874476" cy="1461770"/>
            </a:xfrm>
            <a:custGeom>
              <a:avLst/>
              <a:gdLst/>
              <a:ahLst/>
              <a:cxnLst/>
              <a:rect l="l" t="t" r="r" b="b"/>
              <a:pathLst>
                <a:path w="4874476" h="1461770">
                  <a:moveTo>
                    <a:pt x="0" y="0"/>
                  </a:moveTo>
                  <a:lnTo>
                    <a:pt x="0" y="1461770"/>
                  </a:lnTo>
                  <a:lnTo>
                    <a:pt x="4874476" y="14617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908F411-E0A1-B845-8F32-20749F57B200}"/>
                </a:ext>
              </a:extLst>
            </p:cNvPr>
            <p:cNvSpPr/>
            <p:nvPr/>
          </p:nvSpPr>
          <p:spPr>
            <a:xfrm>
              <a:off x="0" y="-29210"/>
              <a:ext cx="5172926" cy="3301374"/>
            </a:xfrm>
            <a:custGeom>
              <a:avLst/>
              <a:gdLst/>
              <a:ahLst/>
              <a:cxnLst/>
              <a:rect l="l" t="t" r="r" b="b"/>
              <a:pathLst>
                <a:path w="5172926" h="3301374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371337"/>
                    <a:pt x="0" y="1849764"/>
                    <a:pt x="1270" y="2113924"/>
                  </a:cubicBezTo>
                  <a:cubicBezTo>
                    <a:pt x="5080" y="2882274"/>
                    <a:pt x="99060" y="3188344"/>
                    <a:pt x="99060" y="3188344"/>
                  </a:cubicBezTo>
                  <a:cubicBezTo>
                    <a:pt x="99060" y="3188344"/>
                    <a:pt x="579120" y="3288674"/>
                    <a:pt x="1004570" y="3295024"/>
                  </a:cubicBezTo>
                  <a:cubicBezTo>
                    <a:pt x="1385570" y="3301374"/>
                    <a:pt x="2247900" y="3300104"/>
                    <a:pt x="4343615" y="3300104"/>
                  </a:cubicBezTo>
                  <a:cubicBezTo>
                    <a:pt x="4762715" y="3300104"/>
                    <a:pt x="5164036" y="3300104"/>
                    <a:pt x="5164036" y="3300104"/>
                  </a:cubicBezTo>
                  <a:cubicBezTo>
                    <a:pt x="5164036" y="3300104"/>
                    <a:pt x="5161495" y="2647324"/>
                    <a:pt x="5164036" y="2230764"/>
                  </a:cubicBezTo>
                  <a:cubicBezTo>
                    <a:pt x="5172926" y="1720224"/>
                    <a:pt x="5169115" y="1336899"/>
                    <a:pt x="5169115" y="986790"/>
                  </a:cubicBezTo>
                  <a:cubicBezTo>
                    <a:pt x="5164036" y="438150"/>
                    <a:pt x="5164036" y="59690"/>
                    <a:pt x="5164036" y="59690"/>
                  </a:cubicBezTo>
                  <a:cubicBezTo>
                    <a:pt x="5164036" y="59690"/>
                    <a:pt x="4525226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BB691-AC8A-934F-9C19-86636C40BFCD}"/>
              </a:ext>
            </a:extLst>
          </p:cNvPr>
          <p:cNvSpPr/>
          <p:nvPr/>
        </p:nvSpPr>
        <p:spPr>
          <a:xfrm>
            <a:off x="8080328" y="6029216"/>
            <a:ext cx="555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Global execution context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34BD701-AC2B-7C49-83FE-D00D9861368D}"/>
              </a:ext>
            </a:extLst>
          </p:cNvPr>
          <p:cNvSpPr/>
          <p:nvPr/>
        </p:nvSpPr>
        <p:spPr>
          <a:xfrm>
            <a:off x="380268" y="8496300"/>
            <a:ext cx="9619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7A80-0BE5-B74A-8483-9072008A50F1}"/>
              </a:ext>
            </a:extLst>
          </p:cNvPr>
          <p:cNvSpPr/>
          <p:nvPr/>
        </p:nvSpPr>
        <p:spPr>
          <a:xfrm>
            <a:off x="1600200" y="1538966"/>
            <a:ext cx="526482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Vivek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Agarwal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{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Akash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Sharma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’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  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dirty="0">
                <a:solidFill>
                  <a:srgbClr val="C96765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'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+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lname;</a:t>
            </a: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 fullName;</a:t>
            </a:r>
          </a:p>
          <a:p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}</a:t>
            </a: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getFirstName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firstName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getLastName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function</a:t>
            </a:r>
            <a:r>
              <a:rPr lang="en-IN" b="1" dirty="0">
                <a:solidFill>
                  <a:srgbClr val="111111"/>
                </a:solidFill>
                <a:latin typeface="Monaco" panose="020B0500000000000000" pitchFamily="34" charset="0"/>
              </a:rPr>
              <a:t>()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{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 return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lastName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;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}</a:t>
            </a: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b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</a:br>
            <a:endParaRPr lang="en-IN" b="1" dirty="0">
              <a:solidFill>
                <a:srgbClr val="403F53"/>
              </a:solidFill>
              <a:latin typeface="Monaco" panose="020B0500000000000000" pitchFamily="34" charset="0"/>
            </a:endParaRPr>
          </a:p>
          <a:p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var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fullName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dirty="0">
                <a:solidFill>
                  <a:srgbClr val="994CC3"/>
                </a:solidFill>
                <a:latin typeface="Monaco" panose="020B0500000000000000" pitchFamily="34" charset="0"/>
              </a:rPr>
              <a:t>=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 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getFullName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();</a:t>
            </a:r>
          </a:p>
          <a:p>
            <a:r>
              <a:rPr lang="en-IN" b="1" i="1" dirty="0">
                <a:solidFill>
                  <a:srgbClr val="0C969B"/>
                </a:solidFill>
                <a:latin typeface="Monaco" panose="020B0500000000000000" pitchFamily="34" charset="0"/>
              </a:rPr>
              <a:t>console</a:t>
            </a:r>
            <a:r>
              <a:rPr lang="en-IN" b="1" i="1" dirty="0">
                <a:solidFill>
                  <a:srgbClr val="994CC3"/>
                </a:solidFill>
                <a:latin typeface="Monaco" panose="020B0500000000000000" pitchFamily="34" charset="0"/>
              </a:rPr>
              <a:t>.</a:t>
            </a:r>
            <a:r>
              <a:rPr lang="en-IN" b="1" i="1" dirty="0">
                <a:solidFill>
                  <a:srgbClr val="4876D6"/>
                </a:solidFill>
                <a:latin typeface="Monaco" panose="020B0500000000000000" pitchFamily="34" charset="0"/>
              </a:rPr>
              <a:t>log</a:t>
            </a:r>
            <a:r>
              <a:rPr lang="en-IN" b="1" dirty="0">
                <a:solidFill>
                  <a:srgbClr val="403F53"/>
                </a:solidFill>
                <a:latin typeface="Monaco" panose="020B0500000000000000" pitchFamily="34" charset="0"/>
              </a:rPr>
              <a:t>(fullName);</a:t>
            </a:r>
            <a:endParaRPr lang="en-IN" b="1" dirty="0">
              <a:solidFill>
                <a:srgbClr val="403F53"/>
              </a:solidFill>
              <a:effectLst/>
              <a:latin typeface="Monaco" panose="020B0500000000000000" pitchFamily="34" charset="0"/>
            </a:endParaRPr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4DC6ED05-190B-F744-A566-05C38F316F6B}"/>
              </a:ext>
            </a:extLst>
          </p:cNvPr>
          <p:cNvGrpSpPr/>
          <p:nvPr/>
        </p:nvGrpSpPr>
        <p:grpSpPr>
          <a:xfrm rot="415419">
            <a:off x="8282971" y="6878522"/>
            <a:ext cx="4578259" cy="2185818"/>
            <a:chOff x="284748" y="297587"/>
            <a:chExt cx="4610479" cy="4536351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CF369E06-46C4-4042-962C-10801FC9AC4A}"/>
                </a:ext>
              </a:extLst>
            </p:cNvPr>
            <p:cNvGrpSpPr/>
            <p:nvPr/>
          </p:nvGrpSpPr>
          <p:grpSpPr>
            <a:xfrm rot="-426806">
              <a:off x="284748" y="297587"/>
              <a:ext cx="4610479" cy="4536351"/>
              <a:chOff x="12700" y="19050"/>
              <a:chExt cx="3191510" cy="3140197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411B484-0D61-0E4E-BA5E-5354C549DB12}"/>
                  </a:ext>
                </a:extLst>
              </p:cNvPr>
              <p:cNvSpPr/>
              <p:nvPr/>
            </p:nvSpPr>
            <p:spPr>
              <a:xfrm>
                <a:off x="19027" y="222515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8D91041A-A93B-F745-B969-04D1B7612232}"/>
                  </a:ext>
                </a:extLst>
              </p:cNvPr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12483C0-AE9E-2E44-9424-E9E583A477DA}"/>
                  </a:ext>
                </a:extLst>
              </p:cNvPr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E482CBF3-16F9-A745-88FC-29DB83956D8A}"/>
                </a:ext>
              </a:extLst>
            </p:cNvPr>
            <p:cNvSpPr txBox="1"/>
            <p:nvPr/>
          </p:nvSpPr>
          <p:spPr>
            <a:xfrm rot="21173194">
              <a:off x="291752" y="1071865"/>
              <a:ext cx="3230434" cy="638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/>
              <a:r>
                <a:rPr lang="en-US" sz="2000" spc="25" dirty="0">
                  <a:solidFill>
                    <a:srgbClr val="000000"/>
                  </a:solidFill>
                  <a:latin typeface="DM Sans"/>
                </a:rPr>
                <a:t> Variable Environment</a:t>
              </a:r>
              <a:endParaRPr lang="en-US" sz="3600" spc="25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DD3A33F-5369-5B45-A4C0-37C9BC47978C}"/>
              </a:ext>
            </a:extLst>
          </p:cNvPr>
          <p:cNvGrpSpPr/>
          <p:nvPr/>
        </p:nvGrpSpPr>
        <p:grpSpPr>
          <a:xfrm rot="21588613">
            <a:off x="12943948" y="7074962"/>
            <a:ext cx="3603039" cy="2052013"/>
            <a:chOff x="12700" y="217170"/>
            <a:chExt cx="3191510" cy="2942077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5745F3D-B346-9948-9A0A-CA4A93874397}"/>
                </a:ext>
              </a:extLst>
            </p:cNvPr>
            <p:cNvSpPr/>
            <p:nvPr/>
          </p:nvSpPr>
          <p:spPr>
            <a:xfrm>
              <a:off x="19027" y="222515"/>
              <a:ext cx="3178810" cy="2929376"/>
            </a:xfrm>
            <a:custGeom>
              <a:avLst/>
              <a:gdLst/>
              <a:ahLst/>
              <a:cxnLst/>
              <a:rect l="l" t="t" r="r" b="b"/>
              <a:pathLst>
                <a:path w="3178810" h="2929376">
                  <a:moveTo>
                    <a:pt x="0" y="11430"/>
                  </a:moveTo>
                  <a:cubicBezTo>
                    <a:pt x="0" y="11430"/>
                    <a:pt x="2540" y="340360"/>
                    <a:pt x="2540" y="749300"/>
                  </a:cubicBezTo>
                  <a:cubicBezTo>
                    <a:pt x="2540" y="1158039"/>
                    <a:pt x="7620" y="1748277"/>
                    <a:pt x="7620" y="2008627"/>
                  </a:cubicBezTo>
                  <a:cubicBezTo>
                    <a:pt x="7620" y="2202937"/>
                    <a:pt x="16510" y="2601717"/>
                    <a:pt x="21590" y="2793487"/>
                  </a:cubicBezTo>
                  <a:lnTo>
                    <a:pt x="130810" y="2907787"/>
                  </a:lnTo>
                  <a:cubicBezTo>
                    <a:pt x="275590" y="2915407"/>
                    <a:pt x="543560" y="2929377"/>
                    <a:pt x="793750" y="2929377"/>
                  </a:cubicBezTo>
                  <a:lnTo>
                    <a:pt x="3178810" y="2929377"/>
                  </a:lnTo>
                  <a:lnTo>
                    <a:pt x="3178810" y="693420"/>
                  </a:lnTo>
                  <a:cubicBezTo>
                    <a:pt x="3178810" y="318770"/>
                    <a:pt x="3169920" y="41910"/>
                    <a:pt x="3169920" y="41910"/>
                  </a:cubicBezTo>
                  <a:cubicBezTo>
                    <a:pt x="3014980" y="21590"/>
                    <a:pt x="2858770" y="11430"/>
                    <a:pt x="2701290" y="12700"/>
                  </a:cubicBezTo>
                  <a:cubicBezTo>
                    <a:pt x="2428240" y="12700"/>
                    <a:pt x="1179830" y="21590"/>
                    <a:pt x="929640" y="12700"/>
                  </a:cubicBezTo>
                  <a:cubicBezTo>
                    <a:pt x="594360" y="0"/>
                    <a:pt x="0" y="11430"/>
                    <a:pt x="0" y="114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7E2B18-8653-5D4D-B402-0353489904E5}"/>
                </a:ext>
              </a:extLst>
            </p:cNvPr>
            <p:cNvSpPr/>
            <p:nvPr/>
          </p:nvSpPr>
          <p:spPr>
            <a:xfrm>
              <a:off x="12700" y="217170"/>
              <a:ext cx="3191510" cy="2942077"/>
            </a:xfrm>
            <a:custGeom>
              <a:avLst/>
              <a:gdLst/>
              <a:ahLst/>
              <a:cxnLst/>
              <a:rect l="l" t="t" r="r" b="b"/>
              <a:pathLst>
                <a:path w="3191510" h="2942077">
                  <a:moveTo>
                    <a:pt x="3191510" y="2942077"/>
                  </a:moveTo>
                  <a:lnTo>
                    <a:pt x="800100" y="2942077"/>
                  </a:lnTo>
                  <a:cubicBezTo>
                    <a:pt x="547370" y="2942077"/>
                    <a:pt x="270510" y="2928107"/>
                    <a:pt x="137160" y="2920487"/>
                  </a:cubicBezTo>
                  <a:lnTo>
                    <a:pt x="134620" y="2920487"/>
                  </a:lnTo>
                  <a:lnTo>
                    <a:pt x="21590" y="2802377"/>
                  </a:lnTo>
                  <a:lnTo>
                    <a:pt x="21590" y="2799837"/>
                  </a:lnTo>
                  <a:cubicBezTo>
                    <a:pt x="16510" y="2596637"/>
                    <a:pt x="7620" y="2202937"/>
                    <a:pt x="7620" y="2014977"/>
                  </a:cubicBezTo>
                  <a:cubicBezTo>
                    <a:pt x="7620" y="1899407"/>
                    <a:pt x="6350" y="1722877"/>
                    <a:pt x="5080" y="1518468"/>
                  </a:cubicBezTo>
                  <a:cubicBezTo>
                    <a:pt x="3810" y="1267186"/>
                    <a:pt x="2540" y="982908"/>
                    <a:pt x="2540" y="755650"/>
                  </a:cubicBezTo>
                  <a:cubicBezTo>
                    <a:pt x="2540" y="351790"/>
                    <a:pt x="0" y="21590"/>
                    <a:pt x="0" y="17780"/>
                  </a:cubicBezTo>
                  <a:lnTo>
                    <a:pt x="0" y="11430"/>
                  </a:lnTo>
                  <a:lnTo>
                    <a:pt x="6350" y="11430"/>
                  </a:lnTo>
                  <a:cubicBezTo>
                    <a:pt x="12700" y="11430"/>
                    <a:pt x="604520" y="0"/>
                    <a:pt x="935990" y="12700"/>
                  </a:cubicBezTo>
                  <a:cubicBezTo>
                    <a:pt x="1121410" y="19050"/>
                    <a:pt x="1852930" y="16510"/>
                    <a:pt x="2338070" y="13970"/>
                  </a:cubicBezTo>
                  <a:cubicBezTo>
                    <a:pt x="2503170" y="12700"/>
                    <a:pt x="2637790" y="12700"/>
                    <a:pt x="2707640" y="12700"/>
                  </a:cubicBezTo>
                  <a:cubicBezTo>
                    <a:pt x="2861310" y="11430"/>
                    <a:pt x="3020060" y="21590"/>
                    <a:pt x="3177540" y="41910"/>
                  </a:cubicBezTo>
                  <a:lnTo>
                    <a:pt x="3182620" y="43180"/>
                  </a:lnTo>
                  <a:lnTo>
                    <a:pt x="3182620" y="48260"/>
                  </a:lnTo>
                  <a:cubicBezTo>
                    <a:pt x="3182620" y="50800"/>
                    <a:pt x="3191510" y="328930"/>
                    <a:pt x="3191510" y="699770"/>
                  </a:cubicBezTo>
                  <a:lnTo>
                    <a:pt x="3191510" y="2942077"/>
                  </a:lnTo>
                  <a:close/>
                  <a:moveTo>
                    <a:pt x="139700" y="2907787"/>
                  </a:moveTo>
                  <a:cubicBezTo>
                    <a:pt x="273050" y="2915407"/>
                    <a:pt x="548640" y="2929377"/>
                    <a:pt x="800100" y="2929377"/>
                  </a:cubicBezTo>
                  <a:lnTo>
                    <a:pt x="3178810" y="2929377"/>
                  </a:lnTo>
                  <a:lnTo>
                    <a:pt x="3178810" y="699770"/>
                  </a:lnTo>
                  <a:cubicBezTo>
                    <a:pt x="3178810" y="358140"/>
                    <a:pt x="3171190" y="93980"/>
                    <a:pt x="3169920" y="53340"/>
                  </a:cubicBezTo>
                  <a:cubicBezTo>
                    <a:pt x="3014980" y="33020"/>
                    <a:pt x="2858770" y="24130"/>
                    <a:pt x="2707640" y="25400"/>
                  </a:cubicBezTo>
                  <a:cubicBezTo>
                    <a:pt x="2637790" y="25400"/>
                    <a:pt x="2503170" y="27940"/>
                    <a:pt x="2338070" y="26670"/>
                  </a:cubicBezTo>
                  <a:cubicBezTo>
                    <a:pt x="1828800" y="22860"/>
                    <a:pt x="1304290" y="22860"/>
                    <a:pt x="935990" y="25400"/>
                  </a:cubicBezTo>
                  <a:cubicBezTo>
                    <a:pt x="622300" y="27940"/>
                    <a:pt x="77470" y="22860"/>
                    <a:pt x="12700" y="24130"/>
                  </a:cubicBezTo>
                  <a:cubicBezTo>
                    <a:pt x="12700" y="71120"/>
                    <a:pt x="15240" y="382270"/>
                    <a:pt x="15240" y="755650"/>
                  </a:cubicBezTo>
                  <a:cubicBezTo>
                    <a:pt x="15240" y="982908"/>
                    <a:pt x="16510" y="1267186"/>
                    <a:pt x="17780" y="1518468"/>
                  </a:cubicBezTo>
                  <a:cubicBezTo>
                    <a:pt x="19050" y="1722877"/>
                    <a:pt x="20320" y="1899407"/>
                    <a:pt x="20320" y="2014977"/>
                  </a:cubicBezTo>
                  <a:cubicBezTo>
                    <a:pt x="20320" y="2201667"/>
                    <a:pt x="29210" y="2592827"/>
                    <a:pt x="34290" y="2797297"/>
                  </a:cubicBezTo>
                  <a:lnTo>
                    <a:pt x="139700" y="2907787"/>
                  </a:lnTo>
                  <a:close/>
                  <a:moveTo>
                    <a:pt x="139700" y="2907787"/>
                  </a:moveTo>
                  <a:lnTo>
                    <a:pt x="133350" y="2782057"/>
                  </a:lnTo>
                  <a:lnTo>
                    <a:pt x="34290" y="2796027"/>
                  </a:lnTo>
                  <a:lnTo>
                    <a:pt x="139700" y="29077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11">
            <a:extLst>
              <a:ext uri="{FF2B5EF4-FFF2-40B4-BE49-F238E27FC236}">
                <a16:creationId xmlns:a16="http://schemas.microsoft.com/office/drawing/2014/main" id="{68B23E8C-C305-3C46-99F3-743D7CFC6D98}"/>
              </a:ext>
            </a:extLst>
          </p:cNvPr>
          <p:cNvSpPr txBox="1"/>
          <p:nvPr/>
        </p:nvSpPr>
        <p:spPr>
          <a:xfrm rot="21588613">
            <a:off x="13802744" y="7788164"/>
            <a:ext cx="19386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" spc="25" dirty="0">
                <a:solidFill>
                  <a:srgbClr val="000000"/>
                </a:solidFill>
                <a:latin typeface="DM Sans"/>
              </a:rPr>
              <a:t>Executes your code line by line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555DD-A76D-114D-BE33-7A44FB31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r="23297" b="6156"/>
          <a:stretch/>
        </p:blipFill>
        <p:spPr>
          <a:xfrm>
            <a:off x="16421587" y="5919749"/>
            <a:ext cx="723413" cy="75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DE576-9A01-0147-9DE9-ACA567981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9231"/>
          <a:stretch/>
        </p:blipFill>
        <p:spPr>
          <a:xfrm>
            <a:off x="15621000" y="5958915"/>
            <a:ext cx="780273" cy="671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0C005-B1BF-9642-8C72-08E57BD3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81" y="6056470"/>
            <a:ext cx="846494" cy="4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B9A6A-2808-E445-88FE-959DCE55F5D9}"/>
              </a:ext>
            </a:extLst>
          </p:cNvPr>
          <p:cNvSpPr txBox="1"/>
          <p:nvPr/>
        </p:nvSpPr>
        <p:spPr>
          <a:xfrm>
            <a:off x="8339329" y="7589947"/>
            <a:ext cx="42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firstName: ‘Vivek’</a:t>
            </a:r>
          </a:p>
          <a:p>
            <a:r>
              <a:rPr lang="en-US" dirty="0"/>
              <a:t>lastName: ‘Agarwal’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fullName: ‘Vivek Agarwal’</a:t>
            </a:r>
          </a:p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2DAF8B-1155-D14D-8410-4411FD7BEF82}"/>
              </a:ext>
            </a:extLst>
          </p:cNvPr>
          <p:cNvSpPr/>
          <p:nvPr/>
        </p:nvSpPr>
        <p:spPr>
          <a:xfrm>
            <a:off x="10204345" y="-56906"/>
            <a:ext cx="4584909" cy="1519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1210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PHASE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D641E7-69A7-D441-A376-CFF23FFD79F3}"/>
              </a:ext>
            </a:extLst>
          </p:cNvPr>
          <p:cNvSpPr/>
          <p:nvPr/>
        </p:nvSpPr>
        <p:spPr>
          <a:xfrm>
            <a:off x="8035764" y="1176635"/>
            <a:ext cx="865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Execution phase of the getFullName()’s execution 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94FD7-9240-864B-AC7C-4ADE0C629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894" y="3230529"/>
            <a:ext cx="641380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0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D35FEE-FDBD-584C-B5B5-F6A0630C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6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369597" y="2668496"/>
            <a:ext cx="897809" cy="897809"/>
            <a:chOff x="0" y="0"/>
            <a:chExt cx="1197078" cy="1197078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244118" y="169174"/>
              <a:ext cx="708842" cy="792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66"/>
                </a:lnSpc>
                <a:spcBef>
                  <a:spcPct val="0"/>
                </a:spcBef>
              </a:pPr>
              <a:r>
                <a:rPr lang="en-US" sz="3618" dirty="0">
                  <a:solidFill>
                    <a:srgbClr val="000000"/>
                  </a:solidFill>
                  <a:latin typeface="DM Sans Bold"/>
                </a:rPr>
                <a:t>1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82715" y="2885770"/>
            <a:ext cx="12831482" cy="466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500"/>
              </a:lnSpc>
            </a:pPr>
            <a:r>
              <a:rPr lang="en-IN" sz="3600" dirty="0"/>
              <a:t>Any code outside a function is in the Global Scope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365591" y="3892730"/>
            <a:ext cx="897809" cy="897809"/>
            <a:chOff x="0" y="0"/>
            <a:chExt cx="1197078" cy="1197078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244119" y="169175"/>
              <a:ext cx="708842" cy="830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66"/>
                </a:lnSpc>
                <a:spcBef>
                  <a:spcPct val="0"/>
                </a:spcBef>
              </a:pPr>
              <a:r>
                <a:rPr lang="en-US" sz="3618" dirty="0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482715" y="4122721"/>
            <a:ext cx="10469282" cy="915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500"/>
              </a:lnSpc>
            </a:pPr>
            <a:r>
              <a:rPr lang="en-IN" sz="3600" dirty="0"/>
              <a:t>Variables and Functions written in the Global Scope, sits on the global object.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CA7902-FE38-7E49-A540-B9A608D84C51}"/>
              </a:ext>
            </a:extLst>
          </p:cNvPr>
          <p:cNvSpPr/>
          <p:nvPr/>
        </p:nvSpPr>
        <p:spPr>
          <a:xfrm>
            <a:off x="1371600" y="1314829"/>
            <a:ext cx="8172430" cy="1089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7700"/>
              </a:lnSpc>
            </a:pPr>
            <a:r>
              <a:rPr lang="en-US" sz="7000" dirty="0">
                <a:solidFill>
                  <a:srgbClr val="000000"/>
                </a:solidFill>
                <a:latin typeface="DM Sans Bold"/>
              </a:rPr>
              <a:t>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320435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50443" y="266700"/>
            <a:ext cx="9829800" cy="4648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3"/>
          <p:cNvSpPr txBox="1"/>
          <p:nvPr/>
        </p:nvSpPr>
        <p:spPr>
          <a:xfrm>
            <a:off x="4457700" y="1409700"/>
            <a:ext cx="9296400" cy="28029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150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</a:rPr>
              <a:t>The Execution context has two phases</a:t>
            </a:r>
            <a:endParaRPr lang="en-US" sz="8000" b="1" u="sng" dirty="0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FE774B2B-A218-5744-9161-31BEFF1A3285}"/>
              </a:ext>
            </a:extLst>
          </p:cNvPr>
          <p:cNvGrpSpPr/>
          <p:nvPr/>
        </p:nvGrpSpPr>
        <p:grpSpPr>
          <a:xfrm>
            <a:off x="2392082" y="5840626"/>
            <a:ext cx="897809" cy="897809"/>
            <a:chOff x="0" y="0"/>
            <a:chExt cx="1197078" cy="1197078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F794FEB5-C92C-AB4B-85FA-E6830BB958F6}"/>
                </a:ext>
              </a:extLst>
            </p:cNvPr>
            <p:cNvGrpSpPr/>
            <p:nvPr/>
          </p:nvGrpSpPr>
          <p:grpSpPr>
            <a:xfrm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52776607-2D5E-DA41-AD17-F85C0B84F76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282F28BD-3FA3-CD43-B3AF-B6DC6A32AAB3}"/>
                </a:ext>
              </a:extLst>
            </p:cNvPr>
            <p:cNvSpPr txBox="1"/>
            <p:nvPr/>
          </p:nvSpPr>
          <p:spPr>
            <a:xfrm>
              <a:off x="244118" y="169174"/>
              <a:ext cx="708842" cy="792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66"/>
                </a:lnSpc>
                <a:spcBef>
                  <a:spcPct val="0"/>
                </a:spcBef>
              </a:pPr>
              <a:r>
                <a:rPr lang="en-US" sz="3618" dirty="0">
                  <a:solidFill>
                    <a:srgbClr val="000000"/>
                  </a:solidFill>
                  <a:latin typeface="DM Sans Bold"/>
                </a:rPr>
                <a:t>1</a:t>
              </a:r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173FAF80-2153-3E40-982C-310F1AC32ECF}"/>
              </a:ext>
            </a:extLst>
          </p:cNvPr>
          <p:cNvSpPr txBox="1"/>
          <p:nvPr/>
        </p:nvSpPr>
        <p:spPr>
          <a:xfrm>
            <a:off x="3505200" y="6057900"/>
            <a:ext cx="12831482" cy="1363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500"/>
              </a:lnSpc>
            </a:pPr>
            <a:r>
              <a:rPr lang="en-IN" sz="3600" b="1" dirty="0"/>
              <a:t>CREATION PHASE</a:t>
            </a:r>
            <a:r>
              <a:rPr lang="en-IN" sz="3600" dirty="0"/>
              <a:t>: The code is parsed line by line. Grammar of your code is validated, Scopes are setup &amp; Variables and function declarations are initialized in the memory as a key-value pair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9" name="Group 19">
            <a:extLst>
              <a:ext uri="{FF2B5EF4-FFF2-40B4-BE49-F238E27FC236}">
                <a16:creationId xmlns:a16="http://schemas.microsoft.com/office/drawing/2014/main" id="{E22D5C47-2662-2B44-B284-14E31674A4BF}"/>
              </a:ext>
            </a:extLst>
          </p:cNvPr>
          <p:cNvGrpSpPr/>
          <p:nvPr/>
        </p:nvGrpSpPr>
        <p:grpSpPr>
          <a:xfrm>
            <a:off x="2388076" y="7598491"/>
            <a:ext cx="897809" cy="897809"/>
            <a:chOff x="0" y="0"/>
            <a:chExt cx="1197078" cy="1197078"/>
          </a:xfrm>
        </p:grpSpPr>
        <p:grpSp>
          <p:nvGrpSpPr>
            <p:cNvPr id="10" name="Group 20">
              <a:extLst>
                <a:ext uri="{FF2B5EF4-FFF2-40B4-BE49-F238E27FC236}">
                  <a16:creationId xmlns:a16="http://schemas.microsoft.com/office/drawing/2014/main" id="{8F97B7B7-96F0-F548-B51A-A3655A7B94EF}"/>
                </a:ext>
              </a:extLst>
            </p:cNvPr>
            <p:cNvGrpSpPr/>
            <p:nvPr/>
          </p:nvGrpSpPr>
          <p:grpSpPr>
            <a:xfrm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id="12" name="Freeform 21">
                <a:extLst>
                  <a:ext uri="{FF2B5EF4-FFF2-40B4-BE49-F238E27FC236}">
                    <a16:creationId xmlns:a16="http://schemas.microsoft.com/office/drawing/2014/main" id="{E60EA6F6-A097-D142-B783-5F3A5F928E6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CBD448B7-549D-7645-B4EF-C8580BF7335F}"/>
                </a:ext>
              </a:extLst>
            </p:cNvPr>
            <p:cNvSpPr txBox="1"/>
            <p:nvPr/>
          </p:nvSpPr>
          <p:spPr>
            <a:xfrm>
              <a:off x="244119" y="169175"/>
              <a:ext cx="708842" cy="830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66"/>
                </a:lnSpc>
                <a:spcBef>
                  <a:spcPct val="0"/>
                </a:spcBef>
              </a:pPr>
              <a:r>
                <a:rPr lang="en-US" sz="3618" dirty="0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id="13" name="TextBox 23">
            <a:extLst>
              <a:ext uri="{FF2B5EF4-FFF2-40B4-BE49-F238E27FC236}">
                <a16:creationId xmlns:a16="http://schemas.microsoft.com/office/drawing/2014/main" id="{AB911DD6-D965-8C47-A557-9D41D1FF038A}"/>
              </a:ext>
            </a:extLst>
          </p:cNvPr>
          <p:cNvSpPr txBox="1"/>
          <p:nvPr/>
        </p:nvSpPr>
        <p:spPr>
          <a:xfrm>
            <a:off x="3505200" y="7828482"/>
            <a:ext cx="11963400" cy="915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500"/>
              </a:lnSpc>
            </a:pPr>
            <a:r>
              <a:rPr lang="en-IN" sz="3600" b="1" dirty="0"/>
              <a:t>EXECUTION PHASE</a:t>
            </a:r>
            <a:r>
              <a:rPr lang="en-IN" sz="3600" dirty="0"/>
              <a:t>: The real assignment and execution happens at this phase.</a:t>
            </a:r>
            <a:endParaRPr lang="en-US" sz="3600" spc="25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6568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48000" y="5905500"/>
            <a:ext cx="12108859" cy="1569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en-US" sz="10999" dirty="0">
                <a:solidFill>
                  <a:srgbClr val="000000"/>
                </a:solidFill>
                <a:latin typeface="DM Sans Bold"/>
              </a:rPr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66356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0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175E713A-7C7C-684D-8679-877C100353B2}">
  <we:reference id="wa104381335" version="1.0.0.1" store="en-US" storeType="OMEX"/>
  <we:alternateReferences>
    <we:reference id="wa104381335" version="1.0.0.1" store="WA10438133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F6B0815-9EBC-8241-B3F3-43E3816D8EA8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37C9173-4CBC-8A48-9A97-C9EE99F13B3F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8452FCE-24D5-E84B-A3ED-BA2F9B42881F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6421</Words>
  <Application>Microsoft Macintosh PowerPoint</Application>
  <PresentationFormat>Custom</PresentationFormat>
  <Paragraphs>1451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DM Sans Bold</vt:lpstr>
      <vt:lpstr>Calibri</vt:lpstr>
      <vt:lpstr>DM Sans</vt:lpstr>
      <vt:lpstr>Monaco</vt:lpstr>
      <vt:lpstr>Arial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Brainstorm Presentation</dc:title>
  <dc:subject/>
  <dc:creator/>
  <cp:keywords/>
  <dc:description/>
  <cp:lastModifiedBy>Vivek Agarwal</cp:lastModifiedBy>
  <cp:revision>75</cp:revision>
  <dcterms:created xsi:type="dcterms:W3CDTF">2006-08-16T00:00:00Z</dcterms:created>
  <dcterms:modified xsi:type="dcterms:W3CDTF">2021-10-02T03:43:10Z</dcterms:modified>
  <cp:category/>
  <dc:identifier>DAEJkYbvrfw</dc:identifier>
</cp:coreProperties>
</file>