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AF48D0-7F4B-45EB-9303-30885AA8825B}">
  <a:tblStyle styleId="{4EAF48D0-7F4B-45EB-9303-30885AA88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8f83a06782c4a7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8f83a06782c4a7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8f83a06782c4a7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8f83a06782c4a7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e447fc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e447fc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e447fc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e447fc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f9f27683a8833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f9f27683a883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ce447fc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ce447fc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ce447fc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ce447fc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8.xml"/><Relationship Id="rId10" Type="http://schemas.openxmlformats.org/officeDocument/2006/relationships/slide" Target="/ppt/slides/slide8.xml"/><Relationship Id="rId12" Type="http://schemas.openxmlformats.org/officeDocument/2006/relationships/slide" Target="/ppt/slides/slide8.xml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info@greenscapesolutions.com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22688" y="2571749"/>
            <a:ext cx="8222100" cy="1061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GREEN SCAPE SOLUTIONS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0949" y="3633138"/>
            <a:ext cx="82221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Transforming spaces, one Lawn at a time</a:t>
            </a:r>
            <a:endParaRPr b="1" i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00" y="258800"/>
            <a:ext cx="4695250" cy="2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2652625" y="1342475"/>
            <a:ext cx="651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568925" y="465700"/>
            <a:ext cx="6162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sz="4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905775" y="1811550"/>
            <a:ext cx="76992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{4EAF48D0-7F4B-45EB-9303-30885AA8825B}</a:tableStyleId>
              </a:tblPr>
              <a:tblGrid>
                <a:gridCol w="497800"/>
                <a:gridCol w="674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Our services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Why choose us?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What our customers say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Customers review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Customers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review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10"/>
                        </a:rPr>
                        <a:t>Let's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11"/>
                        </a:rPr>
                        <a:t> transform your outdoor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12"/>
                        </a:rPr>
                        <a:t>space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96775" y="86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OUR SERVICES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240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Lawn care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Gardening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Landscaping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Seasonal maintenance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Customs Designs</a:t>
            </a:r>
            <a:endParaRPr sz="16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50" y="1952600"/>
            <a:ext cx="2147150" cy="9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15201" y="3149825"/>
            <a:ext cx="2268849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450" y="1952600"/>
            <a:ext cx="24045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6450" y="3059600"/>
            <a:ext cx="2404499" cy="10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80925" y="792550"/>
            <a:ext cx="75057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Why choose us?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957125"/>
            <a:ext cx="75057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Eco-friendly Practices - Uses Organic fe</a:t>
            </a:r>
            <a:r>
              <a:rPr lang="en" sz="1600"/>
              <a:t>rtilisers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Satisfaction - 5-star service gu</a:t>
            </a:r>
            <a:r>
              <a:rPr lang="en" sz="1600"/>
              <a:t>arantee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Affordable Pricing - High quality at the best price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Experienced  Team - Skilled professionals.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What our customers say!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3" y="1800212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00" y="1695450"/>
            <a:ext cx="6753225" cy="1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400" y="3057525"/>
            <a:ext cx="6753225" cy="1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420550"/>
            <a:ext cx="7505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Cust</a:t>
            </a:r>
            <a:r>
              <a:rPr b="1" lang="en" sz="4000">
                <a:solidFill>
                  <a:schemeClr val="accent2"/>
                </a:solidFill>
              </a:rPr>
              <a:t>omer review 2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 flipH="1" rot="-420">
            <a:off x="5867050" y="4315525"/>
            <a:ext cx="24579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Michael Thompson</a:t>
            </a:r>
            <a:endParaRPr b="1"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38025"/>
            <a:ext cx="3602343" cy="328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893" y="1490425"/>
            <a:ext cx="4012744" cy="2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323500"/>
            <a:ext cx="75057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Customer review 3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 flipH="1">
            <a:off x="4485550" y="4431325"/>
            <a:ext cx="3753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Sarah Johns</a:t>
            </a:r>
            <a:r>
              <a:rPr b="1" lang="en" sz="1600"/>
              <a:t>ton </a:t>
            </a:r>
            <a:endParaRPr b="1" sz="1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50" y="1180825"/>
            <a:ext cx="3491500" cy="354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000" y="1339825"/>
            <a:ext cx="4350099" cy="28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420550"/>
            <a:ext cx="75057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</a:rPr>
              <a:t>Lets transform your outdoor space!</a:t>
            </a:r>
            <a:endParaRPr b="1" sz="4000">
              <a:solidFill>
                <a:schemeClr val="accent2"/>
              </a:solidFill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860075"/>
            <a:ext cx="35319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Contact us today for free consultation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Phone Number</a:t>
            </a:r>
            <a:r>
              <a:rPr lang="en" sz="1600"/>
              <a:t>: (+123) 8134806562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Enail: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info@greenscapesolutions.com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Website: </a:t>
            </a:r>
            <a:r>
              <a:rPr lang="en" sz="1600"/>
              <a:t>www.greenscapesolutions.com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75" y="2747925"/>
            <a:ext cx="4142574" cy="1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