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71F30-FB67-41FD-B155-9B1A9EB96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71A8B3-C352-4EF4-8B57-5D98B23EC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20FD49-519A-41B0-984A-CD11DE3BC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BDC9-7763-444E-82BF-052C0078785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D2BEFF-9255-41A0-9B17-CC41930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2C4894-AE25-4664-8F92-577B11A0B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04FE-EED1-4B43-A853-475F33F45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995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F1C118-8416-474C-902E-D25F92C48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75FCED-2A1B-4323-AB09-D5BB1DED4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0CE4F4-64DF-4D9D-9D08-9DDD94ACD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BDC9-7763-444E-82BF-052C0078785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5BD9F1-7BA4-433A-9E08-B18FBF111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910272-5360-4440-B003-023FA11ED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04FE-EED1-4B43-A853-475F33F45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348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4BB85B-FED4-4389-BD94-7E0312DCB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62A222-9A9C-426A-9934-42D0FF8B1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1A3513-13EB-4AA8-99D6-20A701519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BDC9-7763-444E-82BF-052C0078785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215C2-0B74-4A9C-A060-DD055A262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FD3C3-960A-4958-9F64-75011EF37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04FE-EED1-4B43-A853-475F33F45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395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819031-17A7-404C-8F3E-7620E581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336264-6623-4FEC-BA15-8D385A3AC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95A262-09E4-4E13-8F08-01B385DA8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BDC9-7763-444E-82BF-052C0078785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6D9654-ED32-47B0-AAFD-8AA001586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E54DA6-7724-4C1B-B9F6-FAF031801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04FE-EED1-4B43-A853-475F33F45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109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5E20E-4EA2-45C6-A16D-2B46D67A7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9EF2EA-E0AF-4444-B150-1025B24EF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D98CF2-AE07-4A15-9512-CCD7ABC1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BDC9-7763-444E-82BF-052C0078785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C84277-0221-4EFA-A23C-6ACEF0DC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DF64DE-A034-4121-BF2D-AE2C373B8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04FE-EED1-4B43-A853-475F33F45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51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31942-8D59-48AE-8974-821C6451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DE608-9507-4EBA-99D8-7BB3A0E06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257532-5E6A-44E2-AA4F-46D884103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CFFD74-BF59-4D57-AFEF-D43749275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BDC9-7763-444E-82BF-052C0078785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086C05-7F08-45FD-82CB-F326A622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F266EB-21B1-4805-B492-0111EC28E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04FE-EED1-4B43-A853-475F33F45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142CB-F0DF-491B-830A-2D2B41A5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212F26-7E40-44FD-81C8-0D093CC63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226554-4DE3-4117-9895-46821B661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B4D490-A547-4622-AAB7-9FD802B81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843079-9D5D-4959-ADDF-DD44A9EB20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911586-DF56-4C1E-B8BA-A55D4D544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BDC9-7763-444E-82BF-052C0078785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FC440D-2B14-41D9-9022-476AFCC3C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D99DCB-D283-4A68-9D30-DE052B5F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04FE-EED1-4B43-A853-475F33F45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237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BF211-9A0E-42D3-9FB4-3B2C37193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4B75F4-3A6E-401D-8A33-3E14CE1BF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BDC9-7763-444E-82BF-052C0078785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6E5DF3-6A9A-478F-B740-364FF18A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894984-3E7D-4F1D-83B8-D641DC584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04FE-EED1-4B43-A853-475F33F45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339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47FD21-61F1-449B-BC7F-18521415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BDC9-7763-444E-82BF-052C0078785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CB6B30-BAD5-47E6-944C-6672313A1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3FC291-3EA7-40AD-A532-CFF2520A3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04FE-EED1-4B43-A853-475F33F45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ECFD2-E06D-4E1D-B3FA-2FEE5C21A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90145F-2F8D-4541-A698-80035392A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94F06E-6D01-4506-80B5-C90D4E029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3665CE-429E-4CE7-ABA2-79244CCC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BDC9-7763-444E-82BF-052C0078785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494CE3-D78F-4D2B-8F97-5847DBE25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5EC763-7EA8-42D0-8D11-1274A4B6B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04FE-EED1-4B43-A853-475F33F45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660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5200D-2010-40D4-90DF-7E4C275EE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38172C-6797-4AB6-A51A-F1CBCCB51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6319B3-886B-4EA3-9F56-CE4858782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E5B775-1668-4F83-8E37-F5A2436F7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BDC9-7763-444E-82BF-052C0078785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FA5CC7-6152-4CA7-83F2-767931F1F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E9052A-9ABA-4179-8418-8C3A2958B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04FE-EED1-4B43-A853-475F33F45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44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21BA17-B8BB-4D08-9B61-8103DD617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6DEE8F-EB9A-4966-9755-8AE250BE1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4653F3-CABE-4C37-A644-FBB9C4AF8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BBDC9-7763-444E-82BF-052C0078785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2D3FC0-3E5C-4536-B9D0-AC9B2BE25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FBFBC3-8E7E-48F5-9B7F-F21CE1782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904FE-EED1-4B43-A853-475F33F45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88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56CE7-B5DD-47F7-A571-909AC875A8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Pptx</a:t>
            </a:r>
            <a:r>
              <a:rPr lang="zh-CN" altLang="en-US"/>
              <a:t>文件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443A9C-48E9-41D8-BB21-857A29917D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597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Pptx文件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Pptx文件</dc:title>
  <dc:creator>谢如冰</dc:creator>
  <cp:lastModifiedBy>谢如冰</cp:lastModifiedBy>
  <cp:revision>1</cp:revision>
  <dcterms:created xsi:type="dcterms:W3CDTF">2020-05-07T02:02:41Z</dcterms:created>
  <dcterms:modified xsi:type="dcterms:W3CDTF">2020-05-07T02:02:49Z</dcterms:modified>
</cp:coreProperties>
</file>