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DA_Exp_2_beta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A37A6D-66F2-4E83-A4E9-371D6943B7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BDA_Exp_2_beta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F7B2B82-F537-4F3D-92A3-04FB002C717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10/9/2022 2:33:58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074E61ED-C4F6-4815-9139-49A8A288D0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6" y="0"/>
            <a:ext cx="943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5B00BAA3-3F7C-46F9-8047-DC3C0C9D84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6" y="0"/>
            <a:ext cx="943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4D7AA9C1-F1F8-4EF6-AEA4-53B830347C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6" y="0"/>
            <a:ext cx="943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F2597E1F-4D16-4DC8-9957-9E508DD778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6" y="0"/>
            <a:ext cx="943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27BD4C56-09C3-43F3-AA68-CAE24C1C71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6" y="0"/>
            <a:ext cx="943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7" name="slide7">
            <a:extLst>
              <a:ext uri="{FF2B5EF4-FFF2-40B4-BE49-F238E27FC236}">
                <a16:creationId xmlns:a16="http://schemas.microsoft.com/office/drawing/2014/main" id="{56F0E319-76AE-482B-9CDF-D5F92479DC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6" y="0"/>
            <a:ext cx="943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8" name="slide8">
            <a:extLst>
              <a:ext uri="{FF2B5EF4-FFF2-40B4-BE49-F238E27FC236}">
                <a16:creationId xmlns:a16="http://schemas.microsoft.com/office/drawing/2014/main" id="{DE00A6D8-A344-47C6-B08E-C1FE589E25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6" y="0"/>
            <a:ext cx="943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9" name="slide9">
            <a:extLst>
              <a:ext uri="{FF2B5EF4-FFF2-40B4-BE49-F238E27FC236}">
                <a16:creationId xmlns:a16="http://schemas.microsoft.com/office/drawing/2014/main" id="{6E227A44-65C4-4907-A1E4-487F7E4DB4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6" y="0"/>
            <a:ext cx="943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2022-10-09T14:33:59Z</dcterms:created>
  <dcterms:modified xsi:type="dcterms:W3CDTF">2022-10-09T14:33:59Z</dcterms:modified>
</cp:coreProperties>
</file>