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png" ContentType="image/png"/>
  <Override PartName="/ppt/media/hdphoto1.wdp" ContentType="image/vnd.ms-photo"/>
  <Override PartName="/ppt/media/image2.png" ContentType="image/png"/>
  <Override PartName="/ppt/media/image3.png" ContentType="image/png"/>
  <Override PartName="/ppt/media/image4.png" ContentType="image/png"/>
  <Override PartName="/ppt/media/image5.png" ContentType="image/png"/>
  <Override PartName="/ppt/media/image6.jpeg" ContentType="image/jpeg"/>
  <Override PartName="/ppt/media/image7.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iapositiva titolo">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it-IT" sz="6000" strike="noStrike" u="none">
                <a:solidFill>
                  <a:schemeClr val="dk1"/>
                </a:solidFill>
                <a:effectLst/>
                <a:uFillTx/>
                <a:latin typeface="Calibri Light"/>
              </a:rPr>
              <a:t>Fare clic per modificare lo stile del titolo dello schema</a:t>
            </a:r>
            <a:endParaRPr b="0" lang="it-IT" sz="6000" strike="noStrike" u="none">
              <a:solidFill>
                <a:schemeClr val="dk1"/>
              </a:solidFill>
              <a:effectLst/>
              <a:uFillTx/>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it-IT" sz="1200" strike="noStrike" u="none">
                <a:solidFill>
                  <a:schemeClr val="dk1">
                    <a:tint val="75000"/>
                  </a:schemeClr>
                </a:solidFill>
                <a:effectLst/>
                <a:uFillTx/>
                <a:latin typeface="Calibri"/>
              </a:defRPr>
            </a:lvl1pPr>
          </a:lstStyle>
          <a:p>
            <a:pPr indent="0" defTabSz="914400">
              <a:lnSpc>
                <a:spcPct val="100000"/>
              </a:lnSpc>
              <a:buNone/>
            </a:pPr>
            <a:r>
              <a:rPr b="0" lang="it-IT"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it-IT" sz="1200" strike="noStrike" u="none">
                <a:solidFill>
                  <a:schemeClr val="dk1">
                    <a:tint val="75000"/>
                  </a:schemeClr>
                </a:solidFill>
                <a:effectLst/>
                <a:uFillTx/>
                <a:latin typeface="Calibri"/>
              </a:defRPr>
            </a:lvl1pPr>
          </a:lstStyle>
          <a:p>
            <a:pPr indent="0" algn="r" defTabSz="914400">
              <a:lnSpc>
                <a:spcPct val="100000"/>
              </a:lnSpc>
              <a:buNone/>
            </a:pPr>
            <a:fld id="{26A9DA2A-BEFC-4EF7-96E2-3F7521FD5DF7}" type="slidenum">
              <a:rPr b="0" lang="it-IT"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uto con didascalia">
    <p:bg>
      <p:bgPr>
        <a:solidFill>
          <a:srgbClr val="ffffff"/>
        </a:solidFill>
      </p:bgPr>
    </p:bg>
    <p:spTree>
      <p:nvGrpSpPr>
        <p:cNvPr id="1" name=""/>
        <p:cNvGrpSpPr/>
        <p:nvPr/>
      </p:nvGrpSpPr>
      <p:grpSpPr>
        <a:xfrm>
          <a:off x="0" y="0"/>
          <a:ext cx="0" cy="0"/>
          <a:chOff x="0" y="0"/>
          <a:chExt cx="0" cy="0"/>
        </a:xfrm>
      </p:grpSpPr>
      <p:sp>
        <p:nvSpPr>
          <p:cNvPr id="45"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it-IT" sz="3200" strike="noStrike" u="none">
                <a:solidFill>
                  <a:schemeClr val="dk1"/>
                </a:solidFill>
                <a:effectLst/>
                <a:uFillTx/>
                <a:latin typeface="Calibri Light"/>
              </a:rPr>
              <a:t>Fare clic per modificare lo stile del titolo dello schema</a:t>
            </a:r>
            <a:endParaRPr b="0" lang="it-IT" sz="3200" strike="noStrike" u="none">
              <a:solidFill>
                <a:schemeClr val="dk1"/>
              </a:solidFill>
              <a:effectLst/>
              <a:uFillTx/>
              <a:latin typeface="Calibri"/>
            </a:endParaRPr>
          </a:p>
        </p:txBody>
      </p:sp>
      <p:sp>
        <p:nvSpPr>
          <p:cNvPr id="46"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it-IT" sz="3200" strike="noStrike" u="none">
                <a:solidFill>
                  <a:schemeClr val="dk1"/>
                </a:solidFill>
                <a:effectLst/>
                <a:uFillTx/>
                <a:latin typeface="Calibri"/>
              </a:rPr>
              <a:t>Fare clic per modificare gli stili del testo dello schema</a:t>
            </a:r>
            <a:endParaRPr b="0" lang="it-IT" sz="3200" strike="noStrike" u="none">
              <a:solidFill>
                <a:schemeClr val="dk1"/>
              </a:solidFill>
              <a:effectLst/>
              <a:uFillTx/>
              <a:latin typeface="Calibri"/>
            </a:endParaRPr>
          </a:p>
          <a:p>
            <a:pPr lvl="1" marL="685800" indent="-228600" defTabSz="914400">
              <a:lnSpc>
                <a:spcPct val="90000"/>
              </a:lnSpc>
              <a:spcBef>
                <a:spcPts val="499"/>
              </a:spcBef>
              <a:buClr>
                <a:srgbClr val="000000"/>
              </a:buClr>
              <a:buFont typeface="Arial"/>
              <a:buChar char="•"/>
            </a:pPr>
            <a:r>
              <a:rPr b="0" lang="it-IT" sz="2800" strike="noStrike" u="none">
                <a:solidFill>
                  <a:schemeClr val="dk1"/>
                </a:solidFill>
                <a:effectLst/>
                <a:uFillTx/>
                <a:latin typeface="Calibri"/>
              </a:rPr>
              <a:t>Secondo livello</a:t>
            </a:r>
            <a:endParaRPr b="0" lang="it-IT" sz="2800" strike="noStrike" u="none">
              <a:solidFill>
                <a:schemeClr val="dk1"/>
              </a:solidFill>
              <a:effectLst/>
              <a:uFillTx/>
              <a:latin typeface="Calibri"/>
            </a:endParaRPr>
          </a:p>
          <a:p>
            <a:pPr lvl="2" marL="1143000" indent="-228600" defTabSz="914400">
              <a:lnSpc>
                <a:spcPct val="90000"/>
              </a:lnSpc>
              <a:spcBef>
                <a:spcPts val="499"/>
              </a:spcBef>
              <a:buClr>
                <a:srgbClr val="000000"/>
              </a:buClr>
              <a:buFont typeface="Arial"/>
              <a:buChar char="•"/>
            </a:pPr>
            <a:r>
              <a:rPr b="0" lang="it-IT" sz="2400" strike="noStrike" u="none">
                <a:solidFill>
                  <a:schemeClr val="dk1"/>
                </a:solidFill>
                <a:effectLst/>
                <a:uFillTx/>
                <a:latin typeface="Calibri"/>
              </a:rPr>
              <a:t>Terzo livello</a:t>
            </a:r>
            <a:endParaRPr b="0" lang="it-IT" sz="2400" strike="noStrike" u="none">
              <a:solidFill>
                <a:schemeClr val="dk1"/>
              </a:solidFill>
              <a:effectLst/>
              <a:uFillTx/>
              <a:latin typeface="Calibri"/>
            </a:endParaRPr>
          </a:p>
          <a:p>
            <a:pPr lvl="3" marL="1600200" indent="-228600" defTabSz="914400">
              <a:lnSpc>
                <a:spcPct val="90000"/>
              </a:lnSpc>
              <a:spcBef>
                <a:spcPts val="499"/>
              </a:spcBef>
              <a:buClr>
                <a:srgbClr val="000000"/>
              </a:buClr>
              <a:buFont typeface="Arial"/>
              <a:buChar char="•"/>
            </a:pPr>
            <a:r>
              <a:rPr b="0" lang="it-IT" sz="2000" strike="noStrike" u="none">
                <a:solidFill>
                  <a:schemeClr val="dk1"/>
                </a:solidFill>
                <a:effectLst/>
                <a:uFillTx/>
                <a:latin typeface="Calibri"/>
              </a:rPr>
              <a:t>Quarto livello</a:t>
            </a:r>
            <a:endParaRPr b="0" lang="it-IT" sz="2000" strike="noStrike" u="none">
              <a:solidFill>
                <a:schemeClr val="dk1"/>
              </a:solidFill>
              <a:effectLst/>
              <a:uFillTx/>
              <a:latin typeface="Calibri"/>
            </a:endParaRPr>
          </a:p>
          <a:p>
            <a:pPr lvl="4" marL="2057400" indent="-228600" defTabSz="914400">
              <a:lnSpc>
                <a:spcPct val="90000"/>
              </a:lnSpc>
              <a:spcBef>
                <a:spcPts val="499"/>
              </a:spcBef>
              <a:buClr>
                <a:srgbClr val="000000"/>
              </a:buClr>
              <a:buFont typeface="Arial"/>
              <a:buChar char="•"/>
            </a:pPr>
            <a:r>
              <a:rPr b="0" lang="it-IT" sz="2000" strike="noStrike" u="none">
                <a:solidFill>
                  <a:schemeClr val="dk1"/>
                </a:solidFill>
                <a:effectLst/>
                <a:uFillTx/>
                <a:latin typeface="Calibri"/>
              </a:rPr>
              <a:t>Quinto livello</a:t>
            </a:r>
            <a:endParaRPr b="0" lang="it-IT" sz="2000" strike="noStrike" u="none">
              <a:solidFill>
                <a:schemeClr val="dk1"/>
              </a:solidFill>
              <a:effectLst/>
              <a:uFillTx/>
              <a:latin typeface="Calibri"/>
            </a:endParaRPr>
          </a:p>
        </p:txBody>
      </p:sp>
      <p:sp>
        <p:nvSpPr>
          <p:cNvPr id="47"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it-IT" sz="1600" strike="noStrike" u="none">
                <a:solidFill>
                  <a:schemeClr val="dk1"/>
                </a:solidFill>
                <a:effectLst/>
                <a:uFillTx/>
                <a:latin typeface="Calibri"/>
              </a:rPr>
              <a:t>Fare clic per modificare gli stili del testo dello schema</a:t>
            </a:r>
            <a:endParaRPr b="0" lang="it-IT" sz="1600" strike="noStrike" u="none">
              <a:solidFill>
                <a:schemeClr val="dk1"/>
              </a:solidFill>
              <a:effectLst/>
              <a:uFillTx/>
              <a:latin typeface="Calibri"/>
            </a:endParaRPr>
          </a:p>
        </p:txBody>
      </p:sp>
      <p:sp>
        <p:nvSpPr>
          <p:cNvPr id="48"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it-IT" sz="1200" strike="noStrike" u="none">
                <a:solidFill>
                  <a:schemeClr val="dk1">
                    <a:tint val="75000"/>
                  </a:schemeClr>
                </a:solidFill>
                <a:effectLst/>
                <a:uFillTx/>
                <a:latin typeface="Calibri"/>
              </a:defRPr>
            </a:lvl1pPr>
          </a:lstStyle>
          <a:p>
            <a:pPr indent="0" defTabSz="914400">
              <a:lnSpc>
                <a:spcPct val="100000"/>
              </a:lnSpc>
              <a:buNone/>
            </a:pPr>
            <a:r>
              <a:rPr b="0" lang="it-IT"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49"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50"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it-IT" sz="1200" strike="noStrike" u="none">
                <a:solidFill>
                  <a:schemeClr val="dk1">
                    <a:tint val="75000"/>
                  </a:schemeClr>
                </a:solidFill>
                <a:effectLst/>
                <a:uFillTx/>
                <a:latin typeface="Calibri"/>
              </a:defRPr>
            </a:lvl1pPr>
          </a:lstStyle>
          <a:p>
            <a:pPr indent="0" algn="r" defTabSz="914400">
              <a:lnSpc>
                <a:spcPct val="100000"/>
              </a:lnSpc>
              <a:buNone/>
            </a:pPr>
            <a:fld id="{CF0F8989-374F-4A65-B926-8387AAA10B63}" type="slidenum">
              <a:rPr b="0" lang="it-IT"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magine con didascalia">
    <p:bg>
      <p:bgPr>
        <a:solidFill>
          <a:srgbClr val="ffffff"/>
        </a:solidFill>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it-IT" sz="3200" strike="noStrike" u="none">
                <a:solidFill>
                  <a:schemeClr val="dk1"/>
                </a:solidFill>
                <a:effectLst/>
                <a:uFillTx/>
                <a:latin typeface="Calibri Light"/>
              </a:rPr>
              <a:t>Fare clic per modificare lo stile del titolo dello schema</a:t>
            </a:r>
            <a:endParaRPr b="0" lang="it-IT" sz="3200" strike="noStrike" u="none">
              <a:solidFill>
                <a:schemeClr val="dk1"/>
              </a:solidFill>
              <a:effectLst/>
              <a:uFillTx/>
              <a:latin typeface="Calibri"/>
            </a:endParaRPr>
          </a:p>
        </p:txBody>
      </p:sp>
      <p:sp>
        <p:nvSpPr>
          <p:cNvPr id="52"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it-IT" sz="3200" strike="noStrike" u="none">
                <a:solidFill>
                  <a:schemeClr val="dk1"/>
                </a:solidFill>
                <a:effectLst/>
                <a:uFillTx/>
                <a:latin typeface="Calibri"/>
              </a:rPr>
              <a:t>Click to edit the outline text format</a:t>
            </a:r>
            <a:endParaRPr b="0" lang="it-IT" sz="3200" strike="noStrike" u="none">
              <a:solidFill>
                <a:schemeClr val="dk1"/>
              </a:solidFill>
              <a:effectLst/>
              <a:uFillTx/>
              <a:latin typeface="Calibri"/>
            </a:endParaRPr>
          </a:p>
          <a:p>
            <a:pPr lvl="1" marL="864000" indent="-324000">
              <a:lnSpc>
                <a:spcPct val="90000"/>
              </a:lnSpc>
              <a:spcBef>
                <a:spcPts val="1134"/>
              </a:spcBef>
              <a:buClr>
                <a:srgbClr val="000000"/>
              </a:buClr>
              <a:buSzPct val="75000"/>
              <a:buFont typeface="Symbol" charset="2"/>
              <a:buChar char=""/>
            </a:pPr>
            <a:r>
              <a:rPr b="0" lang="it-IT" sz="3200" strike="noStrike" u="none">
                <a:solidFill>
                  <a:schemeClr val="dk1"/>
                </a:solidFill>
                <a:effectLst/>
                <a:uFillTx/>
                <a:latin typeface="Calibri"/>
              </a:rPr>
              <a:t>Second Outline Level</a:t>
            </a:r>
            <a:endParaRPr b="0" lang="it-IT" sz="3200" strike="noStrike" u="none">
              <a:solidFill>
                <a:schemeClr val="dk1"/>
              </a:solidFill>
              <a:effectLst/>
              <a:uFillTx/>
              <a:latin typeface="Calibri"/>
            </a:endParaRPr>
          </a:p>
          <a:p>
            <a:pPr lvl="2" marL="1296000" indent="-288000">
              <a:lnSpc>
                <a:spcPct val="90000"/>
              </a:lnSpc>
              <a:spcBef>
                <a:spcPts val="850"/>
              </a:spcBef>
              <a:buClr>
                <a:srgbClr val="000000"/>
              </a:buClr>
              <a:buSzPct val="45000"/>
              <a:buFont typeface="Wingdings" charset="2"/>
              <a:buChar char=""/>
            </a:pPr>
            <a:r>
              <a:rPr b="0" lang="it-IT" sz="3200" strike="noStrike" u="none">
                <a:solidFill>
                  <a:schemeClr val="dk1"/>
                </a:solidFill>
                <a:effectLst/>
                <a:uFillTx/>
                <a:latin typeface="Calibri"/>
              </a:rPr>
              <a:t>Third Outline Level</a:t>
            </a:r>
            <a:endParaRPr b="0" lang="it-IT" sz="3200" strike="noStrike" u="none">
              <a:solidFill>
                <a:schemeClr val="dk1"/>
              </a:solidFill>
              <a:effectLst/>
              <a:uFillTx/>
              <a:latin typeface="Calibri"/>
            </a:endParaRPr>
          </a:p>
          <a:p>
            <a:pPr lvl="3" marL="1728000" indent="-216000">
              <a:lnSpc>
                <a:spcPct val="90000"/>
              </a:lnSpc>
              <a:spcBef>
                <a:spcPts val="567"/>
              </a:spcBef>
              <a:buClr>
                <a:srgbClr val="000000"/>
              </a:buClr>
              <a:buSzPct val="75000"/>
              <a:buFont typeface="Symbol" charset="2"/>
              <a:buChar char=""/>
            </a:pPr>
            <a:r>
              <a:rPr b="0" lang="it-IT" sz="3200" strike="noStrike" u="none">
                <a:solidFill>
                  <a:schemeClr val="dk1"/>
                </a:solidFill>
                <a:effectLst/>
                <a:uFillTx/>
                <a:latin typeface="Calibri"/>
              </a:rPr>
              <a:t>Fourth Outline Level</a:t>
            </a:r>
            <a:endParaRPr b="0" lang="it-IT" sz="3200" strike="noStrike" u="none">
              <a:solidFill>
                <a:schemeClr val="dk1"/>
              </a:solidFill>
              <a:effectLst/>
              <a:uFillTx/>
              <a:latin typeface="Calibri"/>
            </a:endParaRPr>
          </a:p>
          <a:p>
            <a:pPr lvl="4" marL="2160000" indent="-216000">
              <a:lnSpc>
                <a:spcPct val="90000"/>
              </a:lnSpc>
              <a:spcBef>
                <a:spcPts val="283"/>
              </a:spcBef>
              <a:buClr>
                <a:srgbClr val="000000"/>
              </a:buClr>
              <a:buSzPct val="45000"/>
              <a:buFont typeface="Wingdings" charset="2"/>
              <a:buChar char=""/>
            </a:pPr>
            <a:r>
              <a:rPr b="0" lang="it-IT" sz="3200" strike="noStrike" u="none">
                <a:solidFill>
                  <a:schemeClr val="dk1"/>
                </a:solidFill>
                <a:effectLst/>
                <a:uFillTx/>
                <a:latin typeface="Calibri"/>
              </a:rPr>
              <a:t>Fifth Outline Level</a:t>
            </a:r>
            <a:endParaRPr b="0" lang="it-IT" sz="3200" strike="noStrike" u="none">
              <a:solidFill>
                <a:schemeClr val="dk1"/>
              </a:solidFill>
              <a:effectLst/>
              <a:uFillTx/>
              <a:latin typeface="Calibri"/>
            </a:endParaRPr>
          </a:p>
          <a:p>
            <a:pPr lvl="5" marL="2592000" indent="-216000">
              <a:lnSpc>
                <a:spcPct val="90000"/>
              </a:lnSpc>
              <a:spcBef>
                <a:spcPts val="283"/>
              </a:spcBef>
              <a:buClr>
                <a:srgbClr val="000000"/>
              </a:buClr>
              <a:buSzPct val="45000"/>
              <a:buFont typeface="Wingdings" charset="2"/>
              <a:buChar char=""/>
            </a:pPr>
            <a:r>
              <a:rPr b="0" lang="it-IT" sz="3200" strike="noStrike" u="none">
                <a:solidFill>
                  <a:schemeClr val="dk1"/>
                </a:solidFill>
                <a:effectLst/>
                <a:uFillTx/>
                <a:latin typeface="Calibri"/>
              </a:rPr>
              <a:t>Sixth Outline Level</a:t>
            </a:r>
            <a:endParaRPr b="0" lang="it-IT" sz="3200" strike="noStrike" u="none">
              <a:solidFill>
                <a:schemeClr val="dk1"/>
              </a:solidFill>
              <a:effectLst/>
              <a:uFillTx/>
              <a:latin typeface="Calibri"/>
            </a:endParaRPr>
          </a:p>
          <a:p>
            <a:pPr lvl="6" marL="3024000" indent="-216000">
              <a:lnSpc>
                <a:spcPct val="90000"/>
              </a:lnSpc>
              <a:spcBef>
                <a:spcPts val="283"/>
              </a:spcBef>
              <a:buClr>
                <a:srgbClr val="000000"/>
              </a:buClr>
              <a:buSzPct val="45000"/>
              <a:buFont typeface="Wingdings" charset="2"/>
              <a:buChar char=""/>
            </a:pPr>
            <a:r>
              <a:rPr b="0" lang="it-IT" sz="3200" strike="noStrike" u="none">
                <a:solidFill>
                  <a:schemeClr val="dk1"/>
                </a:solidFill>
                <a:effectLst/>
                <a:uFillTx/>
                <a:latin typeface="Calibri"/>
              </a:rPr>
              <a:t>Seventh Outline Level</a:t>
            </a:r>
            <a:endParaRPr b="0" lang="it-IT" sz="3200" strike="noStrike" u="none">
              <a:solidFill>
                <a:schemeClr val="dk1"/>
              </a:solidFill>
              <a:effectLst/>
              <a:uFillTx/>
              <a:latin typeface="Calibri"/>
            </a:endParaRPr>
          </a:p>
        </p:txBody>
      </p:sp>
      <p:sp>
        <p:nvSpPr>
          <p:cNvPr id="53"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it-IT" sz="1600" strike="noStrike" u="none">
                <a:solidFill>
                  <a:schemeClr val="dk1"/>
                </a:solidFill>
                <a:effectLst/>
                <a:uFillTx/>
                <a:latin typeface="Calibri"/>
              </a:rPr>
              <a:t>Fare clic per modificare gli stili del testo dello schema</a:t>
            </a:r>
            <a:endParaRPr b="0" lang="it-IT" sz="1600" strike="noStrike" u="none">
              <a:solidFill>
                <a:schemeClr val="dk1"/>
              </a:solidFill>
              <a:effectLst/>
              <a:uFillTx/>
              <a:latin typeface="Calibri"/>
            </a:endParaRPr>
          </a:p>
        </p:txBody>
      </p:sp>
      <p:sp>
        <p:nvSpPr>
          <p:cNvPr id="54"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it-IT" sz="1200" strike="noStrike" u="none">
                <a:solidFill>
                  <a:schemeClr val="dk1">
                    <a:tint val="75000"/>
                  </a:schemeClr>
                </a:solidFill>
                <a:effectLst/>
                <a:uFillTx/>
                <a:latin typeface="Calibri"/>
              </a:defRPr>
            </a:lvl1pPr>
          </a:lstStyle>
          <a:p>
            <a:pPr indent="0" defTabSz="914400">
              <a:lnSpc>
                <a:spcPct val="100000"/>
              </a:lnSpc>
              <a:buNone/>
            </a:pPr>
            <a:r>
              <a:rPr b="0" lang="it-IT"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55"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56"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it-IT" sz="1200" strike="noStrike" u="none">
                <a:solidFill>
                  <a:schemeClr val="dk1">
                    <a:tint val="75000"/>
                  </a:schemeClr>
                </a:solidFill>
                <a:effectLst/>
                <a:uFillTx/>
                <a:latin typeface="Calibri"/>
              </a:defRPr>
            </a:lvl1pPr>
          </a:lstStyle>
          <a:p>
            <a:pPr indent="0" algn="r" defTabSz="914400">
              <a:lnSpc>
                <a:spcPct val="100000"/>
              </a:lnSpc>
              <a:buNone/>
            </a:pPr>
            <a:fld id="{F116D905-6F57-438B-97C4-F97984D4B402}" type="slidenum">
              <a:rPr b="0" lang="it-IT"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olo e testo verticale">
    <p:bg>
      <p:bgPr>
        <a:solidFill>
          <a:srgbClr val="ffffff"/>
        </a:solidFill>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it-IT" sz="4400" strike="noStrike" u="none">
                <a:solidFill>
                  <a:schemeClr val="dk1"/>
                </a:solidFill>
                <a:effectLst/>
                <a:uFillTx/>
                <a:latin typeface="Calibri Light"/>
              </a:rPr>
              <a:t>Fare clic per modificare lo stile del titolo dello schema</a:t>
            </a:r>
            <a:endParaRPr b="0" lang="it-IT" sz="4400" strike="noStrike" u="none">
              <a:solidFill>
                <a:schemeClr val="dk1"/>
              </a:solidFill>
              <a:effectLst/>
              <a:uFillTx/>
              <a:latin typeface="Calibri"/>
            </a:endParaRPr>
          </a:p>
        </p:txBody>
      </p:sp>
      <p:sp>
        <p:nvSpPr>
          <p:cNvPr id="5"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it-IT" sz="2800" strike="noStrike" u="none">
                <a:solidFill>
                  <a:schemeClr val="dk1"/>
                </a:solidFill>
                <a:effectLst/>
                <a:uFillTx/>
                <a:latin typeface="Calibri"/>
              </a:rPr>
              <a:t>Fare clic per modificare gli stili del testo dello schema</a:t>
            </a:r>
            <a:endParaRPr b="0" lang="it-IT" sz="2800" strike="noStrike" u="none">
              <a:solidFill>
                <a:schemeClr val="dk1"/>
              </a:solidFill>
              <a:effectLst/>
              <a:uFillTx/>
              <a:latin typeface="Calibri"/>
            </a:endParaRPr>
          </a:p>
          <a:p>
            <a:pPr lvl="1" marL="685800" indent="-228600" defTabSz="914400">
              <a:lnSpc>
                <a:spcPct val="90000"/>
              </a:lnSpc>
              <a:spcBef>
                <a:spcPts val="499"/>
              </a:spcBef>
              <a:buClr>
                <a:srgbClr val="000000"/>
              </a:buClr>
              <a:buFont typeface="Arial"/>
              <a:buChar char="•"/>
            </a:pPr>
            <a:r>
              <a:rPr b="0" lang="it-IT" sz="2400" strike="noStrike" u="none">
                <a:solidFill>
                  <a:schemeClr val="dk1"/>
                </a:solidFill>
                <a:effectLst/>
                <a:uFillTx/>
                <a:latin typeface="Calibri"/>
              </a:rPr>
              <a:t>Secondo livello</a:t>
            </a:r>
            <a:endParaRPr b="0" lang="it-IT" sz="2400" strike="noStrike" u="none">
              <a:solidFill>
                <a:schemeClr val="dk1"/>
              </a:solidFill>
              <a:effectLst/>
              <a:uFillTx/>
              <a:latin typeface="Calibri"/>
            </a:endParaRPr>
          </a:p>
          <a:p>
            <a:pPr lvl="2" marL="1143000" indent="-228600" defTabSz="914400">
              <a:lnSpc>
                <a:spcPct val="90000"/>
              </a:lnSpc>
              <a:spcBef>
                <a:spcPts val="499"/>
              </a:spcBef>
              <a:buClr>
                <a:srgbClr val="000000"/>
              </a:buClr>
              <a:buFont typeface="Arial"/>
              <a:buChar char="•"/>
            </a:pPr>
            <a:r>
              <a:rPr b="0" lang="it-IT" sz="2000" strike="noStrike" u="none">
                <a:solidFill>
                  <a:schemeClr val="dk1"/>
                </a:solidFill>
                <a:effectLst/>
                <a:uFillTx/>
                <a:latin typeface="Calibri"/>
              </a:rPr>
              <a:t>Terzo livello</a:t>
            </a:r>
            <a:endParaRPr b="0" lang="it-IT" sz="2000" strike="noStrike" u="none">
              <a:solidFill>
                <a:schemeClr val="dk1"/>
              </a:solidFill>
              <a:effectLst/>
              <a:uFillTx/>
              <a:latin typeface="Calibri"/>
            </a:endParaRPr>
          </a:p>
          <a:p>
            <a:pPr lvl="3" marL="1600200" indent="-228600" defTabSz="914400">
              <a:lnSpc>
                <a:spcPct val="90000"/>
              </a:lnSpc>
              <a:spcBef>
                <a:spcPts val="499"/>
              </a:spcBef>
              <a:buClr>
                <a:srgbClr val="000000"/>
              </a:buClr>
              <a:buFont typeface="Arial"/>
              <a:buChar char="•"/>
            </a:pPr>
            <a:r>
              <a:rPr b="0" lang="it-IT" sz="1800" strike="noStrike" u="none">
                <a:solidFill>
                  <a:schemeClr val="dk1"/>
                </a:solidFill>
                <a:effectLst/>
                <a:uFillTx/>
                <a:latin typeface="Calibri"/>
              </a:rPr>
              <a:t>Quarto livello</a:t>
            </a:r>
            <a:endParaRPr b="0" lang="it-IT" sz="1800" strike="noStrike" u="none">
              <a:solidFill>
                <a:schemeClr val="dk1"/>
              </a:solidFill>
              <a:effectLst/>
              <a:uFillTx/>
              <a:latin typeface="Calibri"/>
            </a:endParaRPr>
          </a:p>
          <a:p>
            <a:pPr lvl="4" marL="2057400" indent="-228600" defTabSz="914400">
              <a:lnSpc>
                <a:spcPct val="90000"/>
              </a:lnSpc>
              <a:spcBef>
                <a:spcPts val="499"/>
              </a:spcBef>
              <a:buClr>
                <a:srgbClr val="000000"/>
              </a:buClr>
              <a:buFont typeface="Arial"/>
              <a:buChar char="•"/>
            </a:pPr>
            <a:r>
              <a:rPr b="0" lang="it-IT" sz="1800" strike="noStrike" u="none">
                <a:solidFill>
                  <a:schemeClr val="dk1"/>
                </a:solidFill>
                <a:effectLst/>
                <a:uFillTx/>
                <a:latin typeface="Calibri"/>
              </a:rPr>
              <a:t>Quinto livello</a:t>
            </a:r>
            <a:endParaRPr b="0" lang="it-IT" sz="1800" strike="noStrike" u="none">
              <a:solidFill>
                <a:schemeClr val="dk1"/>
              </a:solidFill>
              <a:effectLst/>
              <a:uFillTx/>
              <a:latin typeface="Calibri"/>
            </a:endParaRPr>
          </a:p>
        </p:txBody>
      </p:sp>
      <p:sp>
        <p:nvSpPr>
          <p:cNvPr id="6"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it-IT" sz="1200" strike="noStrike" u="none">
                <a:solidFill>
                  <a:schemeClr val="dk1">
                    <a:tint val="75000"/>
                  </a:schemeClr>
                </a:solidFill>
                <a:effectLst/>
                <a:uFillTx/>
                <a:latin typeface="Calibri"/>
              </a:defRPr>
            </a:lvl1pPr>
          </a:lstStyle>
          <a:p>
            <a:pPr indent="0" defTabSz="914400">
              <a:lnSpc>
                <a:spcPct val="100000"/>
              </a:lnSpc>
              <a:buNone/>
            </a:pPr>
            <a:r>
              <a:rPr b="0" lang="it-IT"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7"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8"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it-IT" sz="1200" strike="noStrike" u="none">
                <a:solidFill>
                  <a:schemeClr val="dk1">
                    <a:tint val="75000"/>
                  </a:schemeClr>
                </a:solidFill>
                <a:effectLst/>
                <a:uFillTx/>
                <a:latin typeface="Calibri"/>
              </a:defRPr>
            </a:lvl1pPr>
          </a:lstStyle>
          <a:p>
            <a:pPr indent="0" algn="r" defTabSz="914400">
              <a:lnSpc>
                <a:spcPct val="100000"/>
              </a:lnSpc>
              <a:buNone/>
            </a:pPr>
            <a:fld id="{0D367B67-A3C9-4525-A3CD-CF41BD52F246}" type="slidenum">
              <a:rPr b="0" lang="it-IT"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1_Titolo e testo verticale">
    <p:bg>
      <p:bgPr>
        <a:solidFill>
          <a:srgbClr val="ffffff"/>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ctr" vert="eaVert">
            <a:noAutofit/>
          </a:bodyPr>
          <a:p>
            <a:pPr indent="0" defTabSz="914400">
              <a:lnSpc>
                <a:spcPct val="90000"/>
              </a:lnSpc>
              <a:buNone/>
            </a:pPr>
            <a:r>
              <a:rPr b="0" lang="it-IT" sz="4400" strike="noStrike" u="none">
                <a:solidFill>
                  <a:schemeClr val="dk1"/>
                </a:solidFill>
                <a:effectLst/>
                <a:uFillTx/>
                <a:latin typeface="Calibri Light"/>
              </a:rPr>
              <a:t>Fare clic per modificare lo stile del titolo dello schema</a:t>
            </a:r>
            <a:endParaRPr b="0" lang="it-IT" sz="4400" strike="noStrike" u="none">
              <a:solidFill>
                <a:schemeClr val="dk1"/>
              </a:solidFill>
              <a:effectLst/>
              <a:uFillTx/>
              <a:latin typeface="Calibri"/>
            </a:endParaRPr>
          </a:p>
        </p:txBody>
      </p:sp>
      <p:sp>
        <p:nvSpPr>
          <p:cNvPr id="10"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it-IT" sz="2800" strike="noStrike" u="none">
                <a:solidFill>
                  <a:schemeClr val="dk1"/>
                </a:solidFill>
                <a:effectLst/>
                <a:uFillTx/>
                <a:latin typeface="Calibri"/>
              </a:rPr>
              <a:t>Fare clic per modificare gli stili del testo dello schema</a:t>
            </a:r>
            <a:endParaRPr b="0" lang="it-IT" sz="2800" strike="noStrike" u="none">
              <a:solidFill>
                <a:schemeClr val="dk1"/>
              </a:solidFill>
              <a:effectLst/>
              <a:uFillTx/>
              <a:latin typeface="Calibri"/>
            </a:endParaRPr>
          </a:p>
          <a:p>
            <a:pPr lvl="1" marL="685800" indent="-228600" defTabSz="914400">
              <a:lnSpc>
                <a:spcPct val="90000"/>
              </a:lnSpc>
              <a:spcBef>
                <a:spcPts val="499"/>
              </a:spcBef>
              <a:buClr>
                <a:srgbClr val="000000"/>
              </a:buClr>
              <a:buFont typeface="Arial"/>
              <a:buChar char="•"/>
            </a:pPr>
            <a:r>
              <a:rPr b="0" lang="it-IT" sz="2400" strike="noStrike" u="none">
                <a:solidFill>
                  <a:schemeClr val="dk1"/>
                </a:solidFill>
                <a:effectLst/>
                <a:uFillTx/>
                <a:latin typeface="Calibri"/>
              </a:rPr>
              <a:t>Secondo livello</a:t>
            </a:r>
            <a:endParaRPr b="0" lang="it-IT" sz="2400" strike="noStrike" u="none">
              <a:solidFill>
                <a:schemeClr val="dk1"/>
              </a:solidFill>
              <a:effectLst/>
              <a:uFillTx/>
              <a:latin typeface="Calibri"/>
            </a:endParaRPr>
          </a:p>
          <a:p>
            <a:pPr lvl="2" marL="1143000" indent="-228600" defTabSz="914400">
              <a:lnSpc>
                <a:spcPct val="90000"/>
              </a:lnSpc>
              <a:spcBef>
                <a:spcPts val="499"/>
              </a:spcBef>
              <a:buClr>
                <a:srgbClr val="000000"/>
              </a:buClr>
              <a:buFont typeface="Arial"/>
              <a:buChar char="•"/>
            </a:pPr>
            <a:r>
              <a:rPr b="0" lang="it-IT" sz="2000" strike="noStrike" u="none">
                <a:solidFill>
                  <a:schemeClr val="dk1"/>
                </a:solidFill>
                <a:effectLst/>
                <a:uFillTx/>
                <a:latin typeface="Calibri"/>
              </a:rPr>
              <a:t>Terzo livello</a:t>
            </a:r>
            <a:endParaRPr b="0" lang="it-IT" sz="2000" strike="noStrike" u="none">
              <a:solidFill>
                <a:schemeClr val="dk1"/>
              </a:solidFill>
              <a:effectLst/>
              <a:uFillTx/>
              <a:latin typeface="Calibri"/>
            </a:endParaRPr>
          </a:p>
          <a:p>
            <a:pPr lvl="3" marL="1600200" indent="-228600" defTabSz="914400">
              <a:lnSpc>
                <a:spcPct val="90000"/>
              </a:lnSpc>
              <a:spcBef>
                <a:spcPts val="499"/>
              </a:spcBef>
              <a:buClr>
                <a:srgbClr val="000000"/>
              </a:buClr>
              <a:buFont typeface="Arial"/>
              <a:buChar char="•"/>
            </a:pPr>
            <a:r>
              <a:rPr b="0" lang="it-IT" sz="1800" strike="noStrike" u="none">
                <a:solidFill>
                  <a:schemeClr val="dk1"/>
                </a:solidFill>
                <a:effectLst/>
                <a:uFillTx/>
                <a:latin typeface="Calibri"/>
              </a:rPr>
              <a:t>Quarto livello</a:t>
            </a:r>
            <a:endParaRPr b="0" lang="it-IT" sz="1800" strike="noStrike" u="none">
              <a:solidFill>
                <a:schemeClr val="dk1"/>
              </a:solidFill>
              <a:effectLst/>
              <a:uFillTx/>
              <a:latin typeface="Calibri"/>
            </a:endParaRPr>
          </a:p>
          <a:p>
            <a:pPr lvl="4" marL="2057400" indent="-228600" defTabSz="914400">
              <a:lnSpc>
                <a:spcPct val="90000"/>
              </a:lnSpc>
              <a:spcBef>
                <a:spcPts val="499"/>
              </a:spcBef>
              <a:buClr>
                <a:srgbClr val="000000"/>
              </a:buClr>
              <a:buFont typeface="Arial"/>
              <a:buChar char="•"/>
            </a:pPr>
            <a:r>
              <a:rPr b="0" lang="it-IT" sz="1800" strike="noStrike" u="none">
                <a:solidFill>
                  <a:schemeClr val="dk1"/>
                </a:solidFill>
                <a:effectLst/>
                <a:uFillTx/>
                <a:latin typeface="Calibri"/>
              </a:rPr>
              <a:t>Quinto livello</a:t>
            </a:r>
            <a:endParaRPr b="0" lang="it-IT" sz="1800" strike="noStrike" u="none">
              <a:solidFill>
                <a:schemeClr val="dk1"/>
              </a:solidFill>
              <a:effectLst/>
              <a:uFillTx/>
              <a:latin typeface="Calibri"/>
            </a:endParaRPr>
          </a:p>
        </p:txBody>
      </p:sp>
      <p:sp>
        <p:nvSpPr>
          <p:cNvPr id="11"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it-IT" sz="1200" strike="noStrike" u="none">
                <a:solidFill>
                  <a:schemeClr val="dk1">
                    <a:tint val="75000"/>
                  </a:schemeClr>
                </a:solidFill>
                <a:effectLst/>
                <a:uFillTx/>
                <a:latin typeface="Calibri"/>
              </a:defRPr>
            </a:lvl1pPr>
          </a:lstStyle>
          <a:p>
            <a:pPr indent="0" defTabSz="914400">
              <a:lnSpc>
                <a:spcPct val="100000"/>
              </a:lnSpc>
              <a:buNone/>
            </a:pPr>
            <a:r>
              <a:rPr b="0" lang="it-IT"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12"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3"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it-IT" sz="1200" strike="noStrike" u="none">
                <a:solidFill>
                  <a:schemeClr val="dk1">
                    <a:tint val="75000"/>
                  </a:schemeClr>
                </a:solidFill>
                <a:effectLst/>
                <a:uFillTx/>
                <a:latin typeface="Calibri"/>
              </a:defRPr>
            </a:lvl1pPr>
          </a:lstStyle>
          <a:p>
            <a:pPr indent="0" algn="r" defTabSz="914400">
              <a:lnSpc>
                <a:spcPct val="100000"/>
              </a:lnSpc>
              <a:buNone/>
            </a:pPr>
            <a:fld id="{60A34ECC-4674-4B2D-BEE5-2689628C7047}" type="slidenum">
              <a:rPr b="0" lang="it-IT"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olo e contenuto">
    <p:bg>
      <p:bgPr>
        <a:solidFill>
          <a:srgbClr val="ffffff"/>
        </a:solidFill>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it-IT" sz="4400" strike="noStrike" u="none">
                <a:solidFill>
                  <a:schemeClr val="dk1"/>
                </a:solidFill>
                <a:effectLst/>
                <a:uFillTx/>
                <a:latin typeface="Calibri Light"/>
              </a:rPr>
              <a:t>Fare clic per modificare lo stile del titolo dello schema</a:t>
            </a:r>
            <a:endParaRPr b="0" lang="it-IT" sz="4400" strike="noStrike" u="none">
              <a:solidFill>
                <a:schemeClr val="dk1"/>
              </a:solidFill>
              <a:effectLst/>
              <a:uFillTx/>
              <a:latin typeface="Calibri"/>
            </a:endParaRPr>
          </a:p>
        </p:txBody>
      </p:sp>
      <p:sp>
        <p:nvSpPr>
          <p:cNvPr id="15"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it-IT" sz="2800" strike="noStrike" u="none">
                <a:solidFill>
                  <a:schemeClr val="dk1"/>
                </a:solidFill>
                <a:effectLst/>
                <a:uFillTx/>
                <a:latin typeface="Calibri"/>
              </a:rPr>
              <a:t>Fare clic per modificare gli stili del testo dello schema</a:t>
            </a:r>
            <a:endParaRPr b="0" lang="it-IT" sz="2800" strike="noStrike" u="none">
              <a:solidFill>
                <a:schemeClr val="dk1"/>
              </a:solidFill>
              <a:effectLst/>
              <a:uFillTx/>
              <a:latin typeface="Calibri"/>
            </a:endParaRPr>
          </a:p>
          <a:p>
            <a:pPr lvl="1" marL="685800" indent="-228600" defTabSz="914400">
              <a:lnSpc>
                <a:spcPct val="90000"/>
              </a:lnSpc>
              <a:spcBef>
                <a:spcPts val="499"/>
              </a:spcBef>
              <a:buClr>
                <a:srgbClr val="000000"/>
              </a:buClr>
              <a:buFont typeface="Arial"/>
              <a:buChar char="•"/>
            </a:pPr>
            <a:r>
              <a:rPr b="0" lang="it-IT" sz="2400" strike="noStrike" u="none">
                <a:solidFill>
                  <a:schemeClr val="dk1"/>
                </a:solidFill>
                <a:effectLst/>
                <a:uFillTx/>
                <a:latin typeface="Calibri"/>
              </a:rPr>
              <a:t>Secondo livello</a:t>
            </a:r>
            <a:endParaRPr b="0" lang="it-IT" sz="2400" strike="noStrike" u="none">
              <a:solidFill>
                <a:schemeClr val="dk1"/>
              </a:solidFill>
              <a:effectLst/>
              <a:uFillTx/>
              <a:latin typeface="Calibri"/>
            </a:endParaRPr>
          </a:p>
          <a:p>
            <a:pPr lvl="2" marL="1143000" indent="-228600" defTabSz="914400">
              <a:lnSpc>
                <a:spcPct val="90000"/>
              </a:lnSpc>
              <a:spcBef>
                <a:spcPts val="499"/>
              </a:spcBef>
              <a:buClr>
                <a:srgbClr val="000000"/>
              </a:buClr>
              <a:buFont typeface="Arial"/>
              <a:buChar char="•"/>
            </a:pPr>
            <a:r>
              <a:rPr b="0" lang="it-IT" sz="2000" strike="noStrike" u="none">
                <a:solidFill>
                  <a:schemeClr val="dk1"/>
                </a:solidFill>
                <a:effectLst/>
                <a:uFillTx/>
                <a:latin typeface="Calibri"/>
              </a:rPr>
              <a:t>Terzo livello</a:t>
            </a:r>
            <a:endParaRPr b="0" lang="it-IT" sz="2000" strike="noStrike" u="none">
              <a:solidFill>
                <a:schemeClr val="dk1"/>
              </a:solidFill>
              <a:effectLst/>
              <a:uFillTx/>
              <a:latin typeface="Calibri"/>
            </a:endParaRPr>
          </a:p>
          <a:p>
            <a:pPr lvl="3" marL="1600200" indent="-228600" defTabSz="914400">
              <a:lnSpc>
                <a:spcPct val="90000"/>
              </a:lnSpc>
              <a:spcBef>
                <a:spcPts val="499"/>
              </a:spcBef>
              <a:buClr>
                <a:srgbClr val="000000"/>
              </a:buClr>
              <a:buFont typeface="Arial"/>
              <a:buChar char="•"/>
            </a:pPr>
            <a:r>
              <a:rPr b="0" lang="it-IT" sz="1800" strike="noStrike" u="none">
                <a:solidFill>
                  <a:schemeClr val="dk1"/>
                </a:solidFill>
                <a:effectLst/>
                <a:uFillTx/>
                <a:latin typeface="Calibri"/>
              </a:rPr>
              <a:t>Quarto livello</a:t>
            </a:r>
            <a:endParaRPr b="0" lang="it-IT" sz="1800" strike="noStrike" u="none">
              <a:solidFill>
                <a:schemeClr val="dk1"/>
              </a:solidFill>
              <a:effectLst/>
              <a:uFillTx/>
              <a:latin typeface="Calibri"/>
            </a:endParaRPr>
          </a:p>
          <a:p>
            <a:pPr lvl="4" marL="2057400" indent="-228600" defTabSz="914400">
              <a:lnSpc>
                <a:spcPct val="90000"/>
              </a:lnSpc>
              <a:spcBef>
                <a:spcPts val="499"/>
              </a:spcBef>
              <a:buClr>
                <a:srgbClr val="000000"/>
              </a:buClr>
              <a:buFont typeface="Arial"/>
              <a:buChar char="•"/>
            </a:pPr>
            <a:r>
              <a:rPr b="0" lang="it-IT" sz="1800" strike="noStrike" u="none">
                <a:solidFill>
                  <a:schemeClr val="dk1"/>
                </a:solidFill>
                <a:effectLst/>
                <a:uFillTx/>
                <a:latin typeface="Calibri"/>
              </a:rPr>
              <a:t>Quinto livello</a:t>
            </a:r>
            <a:endParaRPr b="0" lang="it-IT" sz="1800" strike="noStrike" u="none">
              <a:solidFill>
                <a:schemeClr val="dk1"/>
              </a:solidFill>
              <a:effectLst/>
              <a:uFillTx/>
              <a:latin typeface="Calibri"/>
            </a:endParaRPr>
          </a:p>
        </p:txBody>
      </p:sp>
      <p:sp>
        <p:nvSpPr>
          <p:cNvPr id="16"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it-IT" sz="1200" strike="noStrike" u="none">
                <a:solidFill>
                  <a:schemeClr val="dk1">
                    <a:tint val="75000"/>
                  </a:schemeClr>
                </a:solidFill>
                <a:effectLst/>
                <a:uFillTx/>
                <a:latin typeface="Calibri"/>
              </a:defRPr>
            </a:lvl1pPr>
          </a:lstStyle>
          <a:p>
            <a:pPr indent="0" defTabSz="914400">
              <a:lnSpc>
                <a:spcPct val="100000"/>
              </a:lnSpc>
              <a:buNone/>
            </a:pPr>
            <a:r>
              <a:rPr b="0" lang="it-IT"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17"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8"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it-IT" sz="1200" strike="noStrike" u="none">
                <a:solidFill>
                  <a:schemeClr val="dk1">
                    <a:tint val="75000"/>
                  </a:schemeClr>
                </a:solidFill>
                <a:effectLst/>
                <a:uFillTx/>
                <a:latin typeface="Calibri"/>
              </a:defRPr>
            </a:lvl1pPr>
          </a:lstStyle>
          <a:p>
            <a:pPr indent="0" algn="r" defTabSz="914400">
              <a:lnSpc>
                <a:spcPct val="100000"/>
              </a:lnSpc>
              <a:buNone/>
            </a:pPr>
            <a:fld id="{B9FD6F94-46AF-40A3-967D-1539F614371F}" type="slidenum">
              <a:rPr b="0" lang="it-IT"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ntestazione sezione">
    <p:bg>
      <p:bgPr>
        <a:solidFill>
          <a:srgbClr val="ffffff"/>
        </a:solidFill>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it-IT" sz="6000" strike="noStrike" u="none">
                <a:solidFill>
                  <a:schemeClr val="dk1"/>
                </a:solidFill>
                <a:effectLst/>
                <a:uFillTx/>
                <a:latin typeface="Calibri Light"/>
              </a:rPr>
              <a:t>Fare clic per modificare lo stile del titolo dello schema</a:t>
            </a:r>
            <a:endParaRPr b="0" lang="it-IT" sz="6000" strike="noStrike" u="none">
              <a:solidFill>
                <a:schemeClr val="dk1"/>
              </a:solidFill>
              <a:effectLst/>
              <a:uFillTx/>
              <a:latin typeface="Calibri"/>
            </a:endParaRPr>
          </a:p>
        </p:txBody>
      </p:sp>
      <p:sp>
        <p:nvSpPr>
          <p:cNvPr id="20"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it-IT" sz="2400" strike="noStrike" u="none">
                <a:solidFill>
                  <a:schemeClr val="dk1">
                    <a:tint val="75000"/>
                  </a:schemeClr>
                </a:solidFill>
                <a:effectLst/>
                <a:uFillTx/>
                <a:latin typeface="Calibri"/>
              </a:rPr>
              <a:t>Fare clic per modificare gli stili del testo dello schema</a:t>
            </a:r>
            <a:endParaRPr b="0" lang="it-IT" sz="2400" strike="noStrike" u="none">
              <a:solidFill>
                <a:schemeClr val="dk1"/>
              </a:solidFill>
              <a:effectLst/>
              <a:uFillTx/>
              <a:latin typeface="Calibri"/>
            </a:endParaRPr>
          </a:p>
        </p:txBody>
      </p:sp>
      <p:sp>
        <p:nvSpPr>
          <p:cNvPr id="21"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it-IT" sz="1200" strike="noStrike" u="none">
                <a:solidFill>
                  <a:schemeClr val="dk1">
                    <a:tint val="75000"/>
                  </a:schemeClr>
                </a:solidFill>
                <a:effectLst/>
                <a:uFillTx/>
                <a:latin typeface="Calibri"/>
              </a:defRPr>
            </a:lvl1pPr>
          </a:lstStyle>
          <a:p>
            <a:pPr indent="0" defTabSz="914400">
              <a:lnSpc>
                <a:spcPct val="100000"/>
              </a:lnSpc>
              <a:buNone/>
            </a:pPr>
            <a:r>
              <a:rPr b="0" lang="it-IT"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22"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3"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it-IT" sz="1200" strike="noStrike" u="none">
                <a:solidFill>
                  <a:schemeClr val="dk1">
                    <a:tint val="75000"/>
                  </a:schemeClr>
                </a:solidFill>
                <a:effectLst/>
                <a:uFillTx/>
                <a:latin typeface="Calibri"/>
              </a:defRPr>
            </a:lvl1pPr>
          </a:lstStyle>
          <a:p>
            <a:pPr indent="0" algn="r" defTabSz="914400">
              <a:lnSpc>
                <a:spcPct val="100000"/>
              </a:lnSpc>
              <a:buNone/>
            </a:pPr>
            <a:fld id="{E3F96E1A-C546-4CFF-9445-B87A4B16818F}" type="slidenum">
              <a:rPr b="0" lang="it-IT"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ue contenuti">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it-IT" sz="4400" strike="noStrike" u="none">
                <a:solidFill>
                  <a:schemeClr val="dk1"/>
                </a:solidFill>
                <a:effectLst/>
                <a:uFillTx/>
                <a:latin typeface="Calibri Light"/>
              </a:rPr>
              <a:t>Fare clic per modificare lo stile del titolo dello schema</a:t>
            </a:r>
            <a:endParaRPr b="0" lang="it-IT" sz="4400" strike="noStrike" u="none">
              <a:solidFill>
                <a:schemeClr val="dk1"/>
              </a:solidFill>
              <a:effectLst/>
              <a:uFillTx/>
              <a:latin typeface="Calibri"/>
            </a:endParaRPr>
          </a:p>
        </p:txBody>
      </p:sp>
      <p:sp>
        <p:nvSpPr>
          <p:cNvPr id="25"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it-IT" sz="2800" strike="noStrike" u="none">
                <a:solidFill>
                  <a:schemeClr val="dk1"/>
                </a:solidFill>
                <a:effectLst/>
                <a:uFillTx/>
                <a:latin typeface="Calibri"/>
              </a:rPr>
              <a:t>Fare clic per modificare gli stili del testo dello schema</a:t>
            </a:r>
            <a:endParaRPr b="0" lang="it-IT" sz="2800" strike="noStrike" u="none">
              <a:solidFill>
                <a:schemeClr val="dk1"/>
              </a:solidFill>
              <a:effectLst/>
              <a:uFillTx/>
              <a:latin typeface="Calibri"/>
            </a:endParaRPr>
          </a:p>
          <a:p>
            <a:pPr lvl="1" marL="685800" indent="-228600" defTabSz="914400">
              <a:lnSpc>
                <a:spcPct val="90000"/>
              </a:lnSpc>
              <a:spcBef>
                <a:spcPts val="499"/>
              </a:spcBef>
              <a:buClr>
                <a:srgbClr val="000000"/>
              </a:buClr>
              <a:buFont typeface="Arial"/>
              <a:buChar char="•"/>
            </a:pPr>
            <a:r>
              <a:rPr b="0" lang="it-IT" sz="2400" strike="noStrike" u="none">
                <a:solidFill>
                  <a:schemeClr val="dk1"/>
                </a:solidFill>
                <a:effectLst/>
                <a:uFillTx/>
                <a:latin typeface="Calibri"/>
              </a:rPr>
              <a:t>Secondo livello</a:t>
            </a:r>
            <a:endParaRPr b="0" lang="it-IT" sz="2400" strike="noStrike" u="none">
              <a:solidFill>
                <a:schemeClr val="dk1"/>
              </a:solidFill>
              <a:effectLst/>
              <a:uFillTx/>
              <a:latin typeface="Calibri"/>
            </a:endParaRPr>
          </a:p>
          <a:p>
            <a:pPr lvl="2" marL="1143000" indent="-228600" defTabSz="914400">
              <a:lnSpc>
                <a:spcPct val="90000"/>
              </a:lnSpc>
              <a:spcBef>
                <a:spcPts val="499"/>
              </a:spcBef>
              <a:buClr>
                <a:srgbClr val="000000"/>
              </a:buClr>
              <a:buFont typeface="Arial"/>
              <a:buChar char="•"/>
            </a:pPr>
            <a:r>
              <a:rPr b="0" lang="it-IT" sz="2000" strike="noStrike" u="none">
                <a:solidFill>
                  <a:schemeClr val="dk1"/>
                </a:solidFill>
                <a:effectLst/>
                <a:uFillTx/>
                <a:latin typeface="Calibri"/>
              </a:rPr>
              <a:t>Terzo livello</a:t>
            </a:r>
            <a:endParaRPr b="0" lang="it-IT" sz="2000" strike="noStrike" u="none">
              <a:solidFill>
                <a:schemeClr val="dk1"/>
              </a:solidFill>
              <a:effectLst/>
              <a:uFillTx/>
              <a:latin typeface="Calibri"/>
            </a:endParaRPr>
          </a:p>
          <a:p>
            <a:pPr lvl="3" marL="1600200" indent="-228600" defTabSz="914400">
              <a:lnSpc>
                <a:spcPct val="90000"/>
              </a:lnSpc>
              <a:spcBef>
                <a:spcPts val="499"/>
              </a:spcBef>
              <a:buClr>
                <a:srgbClr val="000000"/>
              </a:buClr>
              <a:buFont typeface="Arial"/>
              <a:buChar char="•"/>
            </a:pPr>
            <a:r>
              <a:rPr b="0" lang="it-IT" sz="1800" strike="noStrike" u="none">
                <a:solidFill>
                  <a:schemeClr val="dk1"/>
                </a:solidFill>
                <a:effectLst/>
                <a:uFillTx/>
                <a:latin typeface="Calibri"/>
              </a:rPr>
              <a:t>Quarto livello</a:t>
            </a:r>
            <a:endParaRPr b="0" lang="it-IT" sz="1800" strike="noStrike" u="none">
              <a:solidFill>
                <a:schemeClr val="dk1"/>
              </a:solidFill>
              <a:effectLst/>
              <a:uFillTx/>
              <a:latin typeface="Calibri"/>
            </a:endParaRPr>
          </a:p>
          <a:p>
            <a:pPr lvl="4" marL="2057400" indent="-228600" defTabSz="914400">
              <a:lnSpc>
                <a:spcPct val="90000"/>
              </a:lnSpc>
              <a:spcBef>
                <a:spcPts val="499"/>
              </a:spcBef>
              <a:buClr>
                <a:srgbClr val="000000"/>
              </a:buClr>
              <a:buFont typeface="Arial"/>
              <a:buChar char="•"/>
            </a:pPr>
            <a:r>
              <a:rPr b="0" lang="it-IT" sz="1800" strike="noStrike" u="none">
                <a:solidFill>
                  <a:schemeClr val="dk1"/>
                </a:solidFill>
                <a:effectLst/>
                <a:uFillTx/>
                <a:latin typeface="Calibri"/>
              </a:rPr>
              <a:t>Quinto livello</a:t>
            </a:r>
            <a:endParaRPr b="0" lang="it-IT" sz="1800" strike="noStrike" u="none">
              <a:solidFill>
                <a:schemeClr val="dk1"/>
              </a:solidFill>
              <a:effectLst/>
              <a:uFillTx/>
              <a:latin typeface="Calibri"/>
            </a:endParaRPr>
          </a:p>
        </p:txBody>
      </p:sp>
      <p:sp>
        <p:nvSpPr>
          <p:cNvPr id="26"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it-IT" sz="2800" strike="noStrike" u="none">
                <a:solidFill>
                  <a:schemeClr val="dk1"/>
                </a:solidFill>
                <a:effectLst/>
                <a:uFillTx/>
                <a:latin typeface="Calibri"/>
              </a:rPr>
              <a:t>Fare clic per modificare gli stili del testo dello schema</a:t>
            </a:r>
            <a:endParaRPr b="0" lang="it-IT" sz="2800" strike="noStrike" u="none">
              <a:solidFill>
                <a:schemeClr val="dk1"/>
              </a:solidFill>
              <a:effectLst/>
              <a:uFillTx/>
              <a:latin typeface="Calibri"/>
            </a:endParaRPr>
          </a:p>
          <a:p>
            <a:pPr lvl="1" marL="685800" indent="-228600" defTabSz="914400">
              <a:lnSpc>
                <a:spcPct val="90000"/>
              </a:lnSpc>
              <a:spcBef>
                <a:spcPts val="499"/>
              </a:spcBef>
              <a:buClr>
                <a:srgbClr val="000000"/>
              </a:buClr>
              <a:buFont typeface="Arial"/>
              <a:buChar char="•"/>
            </a:pPr>
            <a:r>
              <a:rPr b="0" lang="it-IT" sz="2400" strike="noStrike" u="none">
                <a:solidFill>
                  <a:schemeClr val="dk1"/>
                </a:solidFill>
                <a:effectLst/>
                <a:uFillTx/>
                <a:latin typeface="Calibri"/>
              </a:rPr>
              <a:t>Secondo livello</a:t>
            </a:r>
            <a:endParaRPr b="0" lang="it-IT" sz="2400" strike="noStrike" u="none">
              <a:solidFill>
                <a:schemeClr val="dk1"/>
              </a:solidFill>
              <a:effectLst/>
              <a:uFillTx/>
              <a:latin typeface="Calibri"/>
            </a:endParaRPr>
          </a:p>
          <a:p>
            <a:pPr lvl="2" marL="1143000" indent="-228600" defTabSz="914400">
              <a:lnSpc>
                <a:spcPct val="90000"/>
              </a:lnSpc>
              <a:spcBef>
                <a:spcPts val="499"/>
              </a:spcBef>
              <a:buClr>
                <a:srgbClr val="000000"/>
              </a:buClr>
              <a:buFont typeface="Arial"/>
              <a:buChar char="•"/>
            </a:pPr>
            <a:r>
              <a:rPr b="0" lang="it-IT" sz="2000" strike="noStrike" u="none">
                <a:solidFill>
                  <a:schemeClr val="dk1"/>
                </a:solidFill>
                <a:effectLst/>
                <a:uFillTx/>
                <a:latin typeface="Calibri"/>
              </a:rPr>
              <a:t>Terzo livello</a:t>
            </a:r>
            <a:endParaRPr b="0" lang="it-IT" sz="2000" strike="noStrike" u="none">
              <a:solidFill>
                <a:schemeClr val="dk1"/>
              </a:solidFill>
              <a:effectLst/>
              <a:uFillTx/>
              <a:latin typeface="Calibri"/>
            </a:endParaRPr>
          </a:p>
          <a:p>
            <a:pPr lvl="3" marL="1600200" indent="-228600" defTabSz="914400">
              <a:lnSpc>
                <a:spcPct val="90000"/>
              </a:lnSpc>
              <a:spcBef>
                <a:spcPts val="499"/>
              </a:spcBef>
              <a:buClr>
                <a:srgbClr val="000000"/>
              </a:buClr>
              <a:buFont typeface="Arial"/>
              <a:buChar char="•"/>
            </a:pPr>
            <a:r>
              <a:rPr b="0" lang="it-IT" sz="1800" strike="noStrike" u="none">
                <a:solidFill>
                  <a:schemeClr val="dk1"/>
                </a:solidFill>
                <a:effectLst/>
                <a:uFillTx/>
                <a:latin typeface="Calibri"/>
              </a:rPr>
              <a:t>Quarto livello</a:t>
            </a:r>
            <a:endParaRPr b="0" lang="it-IT" sz="1800" strike="noStrike" u="none">
              <a:solidFill>
                <a:schemeClr val="dk1"/>
              </a:solidFill>
              <a:effectLst/>
              <a:uFillTx/>
              <a:latin typeface="Calibri"/>
            </a:endParaRPr>
          </a:p>
          <a:p>
            <a:pPr lvl="4" marL="2057400" indent="-228600" defTabSz="914400">
              <a:lnSpc>
                <a:spcPct val="90000"/>
              </a:lnSpc>
              <a:spcBef>
                <a:spcPts val="499"/>
              </a:spcBef>
              <a:buClr>
                <a:srgbClr val="000000"/>
              </a:buClr>
              <a:buFont typeface="Arial"/>
              <a:buChar char="•"/>
            </a:pPr>
            <a:r>
              <a:rPr b="0" lang="it-IT" sz="1800" strike="noStrike" u="none">
                <a:solidFill>
                  <a:schemeClr val="dk1"/>
                </a:solidFill>
                <a:effectLst/>
                <a:uFillTx/>
                <a:latin typeface="Calibri"/>
              </a:rPr>
              <a:t>Quinto livello</a:t>
            </a:r>
            <a:endParaRPr b="0" lang="it-IT" sz="1800" strike="noStrike" u="none">
              <a:solidFill>
                <a:schemeClr val="dk1"/>
              </a:solidFill>
              <a:effectLst/>
              <a:uFillTx/>
              <a:latin typeface="Calibri"/>
            </a:endParaRPr>
          </a:p>
        </p:txBody>
      </p:sp>
      <p:sp>
        <p:nvSpPr>
          <p:cNvPr id="27"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it-IT" sz="1200" strike="noStrike" u="none">
                <a:solidFill>
                  <a:schemeClr val="dk1">
                    <a:tint val="75000"/>
                  </a:schemeClr>
                </a:solidFill>
                <a:effectLst/>
                <a:uFillTx/>
                <a:latin typeface="Calibri"/>
              </a:defRPr>
            </a:lvl1pPr>
          </a:lstStyle>
          <a:p>
            <a:pPr indent="0" defTabSz="914400">
              <a:lnSpc>
                <a:spcPct val="100000"/>
              </a:lnSpc>
              <a:buNone/>
            </a:pPr>
            <a:r>
              <a:rPr b="0" lang="it-IT"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28"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9"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it-IT" sz="1200" strike="noStrike" u="none">
                <a:solidFill>
                  <a:schemeClr val="dk1">
                    <a:tint val="75000"/>
                  </a:schemeClr>
                </a:solidFill>
                <a:effectLst/>
                <a:uFillTx/>
                <a:latin typeface="Calibri"/>
              </a:defRPr>
            </a:lvl1pPr>
          </a:lstStyle>
          <a:p>
            <a:pPr indent="0" algn="r" defTabSz="914400">
              <a:lnSpc>
                <a:spcPct val="100000"/>
              </a:lnSpc>
              <a:buNone/>
            </a:pPr>
            <a:fld id="{CC791CE7-334F-4155-A846-98DBEEDD5D9A}" type="slidenum">
              <a:rPr b="0" lang="it-IT"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fronto">
    <p:bg>
      <p:bgPr>
        <a:solidFill>
          <a:srgbClr val="ffffff"/>
        </a:soli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it-IT" sz="4400" strike="noStrike" u="none">
                <a:solidFill>
                  <a:schemeClr val="dk1"/>
                </a:solidFill>
                <a:effectLst/>
                <a:uFillTx/>
                <a:latin typeface="Calibri Light"/>
              </a:rPr>
              <a:t>Fare clic per modificare lo stile del titolo dello schema</a:t>
            </a:r>
            <a:endParaRPr b="0" lang="it-IT" sz="4400" strike="noStrike" u="none">
              <a:solidFill>
                <a:schemeClr val="dk1"/>
              </a:solidFill>
              <a:effectLst/>
              <a:uFillTx/>
              <a:latin typeface="Calibri"/>
            </a:endParaRPr>
          </a:p>
        </p:txBody>
      </p:sp>
      <p:sp>
        <p:nvSpPr>
          <p:cNvPr id="31"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it-IT" sz="2400" strike="noStrike" u="none">
                <a:solidFill>
                  <a:schemeClr val="dk1"/>
                </a:solidFill>
                <a:effectLst/>
                <a:uFillTx/>
                <a:latin typeface="Calibri"/>
              </a:rPr>
              <a:t>Fare clic per modificare gli stili del testo dello schema</a:t>
            </a:r>
            <a:endParaRPr b="0" lang="it-IT" sz="2400" strike="noStrike" u="none">
              <a:solidFill>
                <a:schemeClr val="dk1"/>
              </a:solidFill>
              <a:effectLst/>
              <a:uFillTx/>
              <a:latin typeface="Calibri"/>
            </a:endParaRPr>
          </a:p>
        </p:txBody>
      </p:sp>
      <p:sp>
        <p:nvSpPr>
          <p:cNvPr id="32"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it-IT" sz="2800" strike="noStrike" u="none">
                <a:solidFill>
                  <a:schemeClr val="dk1"/>
                </a:solidFill>
                <a:effectLst/>
                <a:uFillTx/>
                <a:latin typeface="Calibri"/>
              </a:rPr>
              <a:t>Fare clic per modificare gli stili del testo dello schema</a:t>
            </a:r>
            <a:endParaRPr b="0" lang="it-IT" sz="2800" strike="noStrike" u="none">
              <a:solidFill>
                <a:schemeClr val="dk1"/>
              </a:solidFill>
              <a:effectLst/>
              <a:uFillTx/>
              <a:latin typeface="Calibri"/>
            </a:endParaRPr>
          </a:p>
          <a:p>
            <a:pPr lvl="1" marL="685800" indent="-228600" defTabSz="914400">
              <a:lnSpc>
                <a:spcPct val="90000"/>
              </a:lnSpc>
              <a:spcBef>
                <a:spcPts val="499"/>
              </a:spcBef>
              <a:buClr>
                <a:srgbClr val="000000"/>
              </a:buClr>
              <a:buFont typeface="Arial"/>
              <a:buChar char="•"/>
            </a:pPr>
            <a:r>
              <a:rPr b="0" lang="it-IT" sz="2400" strike="noStrike" u="none">
                <a:solidFill>
                  <a:schemeClr val="dk1"/>
                </a:solidFill>
                <a:effectLst/>
                <a:uFillTx/>
                <a:latin typeface="Calibri"/>
              </a:rPr>
              <a:t>Secondo livello</a:t>
            </a:r>
            <a:endParaRPr b="0" lang="it-IT" sz="2400" strike="noStrike" u="none">
              <a:solidFill>
                <a:schemeClr val="dk1"/>
              </a:solidFill>
              <a:effectLst/>
              <a:uFillTx/>
              <a:latin typeface="Calibri"/>
            </a:endParaRPr>
          </a:p>
          <a:p>
            <a:pPr lvl="2" marL="1143000" indent="-228600" defTabSz="914400">
              <a:lnSpc>
                <a:spcPct val="90000"/>
              </a:lnSpc>
              <a:spcBef>
                <a:spcPts val="499"/>
              </a:spcBef>
              <a:buClr>
                <a:srgbClr val="000000"/>
              </a:buClr>
              <a:buFont typeface="Arial"/>
              <a:buChar char="•"/>
            </a:pPr>
            <a:r>
              <a:rPr b="0" lang="it-IT" sz="2000" strike="noStrike" u="none">
                <a:solidFill>
                  <a:schemeClr val="dk1"/>
                </a:solidFill>
                <a:effectLst/>
                <a:uFillTx/>
                <a:latin typeface="Calibri"/>
              </a:rPr>
              <a:t>Terzo livello</a:t>
            </a:r>
            <a:endParaRPr b="0" lang="it-IT" sz="2000" strike="noStrike" u="none">
              <a:solidFill>
                <a:schemeClr val="dk1"/>
              </a:solidFill>
              <a:effectLst/>
              <a:uFillTx/>
              <a:latin typeface="Calibri"/>
            </a:endParaRPr>
          </a:p>
          <a:p>
            <a:pPr lvl="3" marL="1600200" indent="-228600" defTabSz="914400">
              <a:lnSpc>
                <a:spcPct val="90000"/>
              </a:lnSpc>
              <a:spcBef>
                <a:spcPts val="499"/>
              </a:spcBef>
              <a:buClr>
                <a:srgbClr val="000000"/>
              </a:buClr>
              <a:buFont typeface="Arial"/>
              <a:buChar char="•"/>
            </a:pPr>
            <a:r>
              <a:rPr b="0" lang="it-IT" sz="1800" strike="noStrike" u="none">
                <a:solidFill>
                  <a:schemeClr val="dk1"/>
                </a:solidFill>
                <a:effectLst/>
                <a:uFillTx/>
                <a:latin typeface="Calibri"/>
              </a:rPr>
              <a:t>Quarto livello</a:t>
            </a:r>
            <a:endParaRPr b="0" lang="it-IT" sz="1800" strike="noStrike" u="none">
              <a:solidFill>
                <a:schemeClr val="dk1"/>
              </a:solidFill>
              <a:effectLst/>
              <a:uFillTx/>
              <a:latin typeface="Calibri"/>
            </a:endParaRPr>
          </a:p>
          <a:p>
            <a:pPr lvl="4" marL="2057400" indent="-228600" defTabSz="914400">
              <a:lnSpc>
                <a:spcPct val="90000"/>
              </a:lnSpc>
              <a:spcBef>
                <a:spcPts val="499"/>
              </a:spcBef>
              <a:buClr>
                <a:srgbClr val="000000"/>
              </a:buClr>
              <a:buFont typeface="Arial"/>
              <a:buChar char="•"/>
            </a:pPr>
            <a:r>
              <a:rPr b="0" lang="it-IT" sz="1800" strike="noStrike" u="none">
                <a:solidFill>
                  <a:schemeClr val="dk1"/>
                </a:solidFill>
                <a:effectLst/>
                <a:uFillTx/>
                <a:latin typeface="Calibri"/>
              </a:rPr>
              <a:t>Quinto livello</a:t>
            </a:r>
            <a:endParaRPr b="0" lang="it-IT" sz="1800" strike="noStrike" u="none">
              <a:solidFill>
                <a:schemeClr val="dk1"/>
              </a:solidFill>
              <a:effectLst/>
              <a:uFillTx/>
              <a:latin typeface="Calibri"/>
            </a:endParaRPr>
          </a:p>
        </p:txBody>
      </p:sp>
      <p:sp>
        <p:nvSpPr>
          <p:cNvPr id="33"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it-IT" sz="2400" strike="noStrike" u="none">
                <a:solidFill>
                  <a:schemeClr val="dk1"/>
                </a:solidFill>
                <a:effectLst/>
                <a:uFillTx/>
                <a:latin typeface="Calibri"/>
              </a:rPr>
              <a:t>Fare clic per modificare gli stili del testo dello schema</a:t>
            </a:r>
            <a:endParaRPr b="0" lang="it-IT" sz="2400" strike="noStrike" u="none">
              <a:solidFill>
                <a:schemeClr val="dk1"/>
              </a:solidFill>
              <a:effectLst/>
              <a:uFillTx/>
              <a:latin typeface="Calibri"/>
            </a:endParaRPr>
          </a:p>
        </p:txBody>
      </p:sp>
      <p:sp>
        <p:nvSpPr>
          <p:cNvPr id="34"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it-IT" sz="2800" strike="noStrike" u="none">
                <a:solidFill>
                  <a:schemeClr val="dk1"/>
                </a:solidFill>
                <a:effectLst/>
                <a:uFillTx/>
                <a:latin typeface="Calibri"/>
              </a:rPr>
              <a:t>Fare clic per modificare gli stili del testo dello schema</a:t>
            </a:r>
            <a:endParaRPr b="0" lang="it-IT" sz="2800" strike="noStrike" u="none">
              <a:solidFill>
                <a:schemeClr val="dk1"/>
              </a:solidFill>
              <a:effectLst/>
              <a:uFillTx/>
              <a:latin typeface="Calibri"/>
            </a:endParaRPr>
          </a:p>
          <a:p>
            <a:pPr lvl="1" marL="685800" indent="-228600" defTabSz="914400">
              <a:lnSpc>
                <a:spcPct val="90000"/>
              </a:lnSpc>
              <a:spcBef>
                <a:spcPts val="499"/>
              </a:spcBef>
              <a:buClr>
                <a:srgbClr val="000000"/>
              </a:buClr>
              <a:buFont typeface="Arial"/>
              <a:buChar char="•"/>
            </a:pPr>
            <a:r>
              <a:rPr b="0" lang="it-IT" sz="2400" strike="noStrike" u="none">
                <a:solidFill>
                  <a:schemeClr val="dk1"/>
                </a:solidFill>
                <a:effectLst/>
                <a:uFillTx/>
                <a:latin typeface="Calibri"/>
              </a:rPr>
              <a:t>Secondo livello</a:t>
            </a:r>
            <a:endParaRPr b="0" lang="it-IT" sz="2400" strike="noStrike" u="none">
              <a:solidFill>
                <a:schemeClr val="dk1"/>
              </a:solidFill>
              <a:effectLst/>
              <a:uFillTx/>
              <a:latin typeface="Calibri"/>
            </a:endParaRPr>
          </a:p>
          <a:p>
            <a:pPr lvl="2" marL="1143000" indent="-228600" defTabSz="914400">
              <a:lnSpc>
                <a:spcPct val="90000"/>
              </a:lnSpc>
              <a:spcBef>
                <a:spcPts val="499"/>
              </a:spcBef>
              <a:buClr>
                <a:srgbClr val="000000"/>
              </a:buClr>
              <a:buFont typeface="Arial"/>
              <a:buChar char="•"/>
            </a:pPr>
            <a:r>
              <a:rPr b="0" lang="it-IT" sz="2000" strike="noStrike" u="none">
                <a:solidFill>
                  <a:schemeClr val="dk1"/>
                </a:solidFill>
                <a:effectLst/>
                <a:uFillTx/>
                <a:latin typeface="Calibri"/>
              </a:rPr>
              <a:t>Terzo livello</a:t>
            </a:r>
            <a:endParaRPr b="0" lang="it-IT" sz="2000" strike="noStrike" u="none">
              <a:solidFill>
                <a:schemeClr val="dk1"/>
              </a:solidFill>
              <a:effectLst/>
              <a:uFillTx/>
              <a:latin typeface="Calibri"/>
            </a:endParaRPr>
          </a:p>
          <a:p>
            <a:pPr lvl="3" marL="1600200" indent="-228600" defTabSz="914400">
              <a:lnSpc>
                <a:spcPct val="90000"/>
              </a:lnSpc>
              <a:spcBef>
                <a:spcPts val="499"/>
              </a:spcBef>
              <a:buClr>
                <a:srgbClr val="000000"/>
              </a:buClr>
              <a:buFont typeface="Arial"/>
              <a:buChar char="•"/>
            </a:pPr>
            <a:r>
              <a:rPr b="0" lang="it-IT" sz="1800" strike="noStrike" u="none">
                <a:solidFill>
                  <a:schemeClr val="dk1"/>
                </a:solidFill>
                <a:effectLst/>
                <a:uFillTx/>
                <a:latin typeface="Calibri"/>
              </a:rPr>
              <a:t>Quarto livello</a:t>
            </a:r>
            <a:endParaRPr b="0" lang="it-IT" sz="1800" strike="noStrike" u="none">
              <a:solidFill>
                <a:schemeClr val="dk1"/>
              </a:solidFill>
              <a:effectLst/>
              <a:uFillTx/>
              <a:latin typeface="Calibri"/>
            </a:endParaRPr>
          </a:p>
          <a:p>
            <a:pPr lvl="4" marL="2057400" indent="-228600" defTabSz="914400">
              <a:lnSpc>
                <a:spcPct val="90000"/>
              </a:lnSpc>
              <a:spcBef>
                <a:spcPts val="499"/>
              </a:spcBef>
              <a:buClr>
                <a:srgbClr val="000000"/>
              </a:buClr>
              <a:buFont typeface="Arial"/>
              <a:buChar char="•"/>
            </a:pPr>
            <a:r>
              <a:rPr b="0" lang="it-IT" sz="1800" strike="noStrike" u="none">
                <a:solidFill>
                  <a:schemeClr val="dk1"/>
                </a:solidFill>
                <a:effectLst/>
                <a:uFillTx/>
                <a:latin typeface="Calibri"/>
              </a:rPr>
              <a:t>Quinto livello</a:t>
            </a:r>
            <a:endParaRPr b="0" lang="it-IT" sz="1800" strike="noStrike" u="none">
              <a:solidFill>
                <a:schemeClr val="dk1"/>
              </a:solidFill>
              <a:effectLst/>
              <a:uFillTx/>
              <a:latin typeface="Calibri"/>
            </a:endParaRPr>
          </a:p>
        </p:txBody>
      </p:sp>
      <p:sp>
        <p:nvSpPr>
          <p:cNvPr id="35"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it-IT" sz="1200" strike="noStrike" u="none">
                <a:solidFill>
                  <a:schemeClr val="dk1">
                    <a:tint val="75000"/>
                  </a:schemeClr>
                </a:solidFill>
                <a:effectLst/>
                <a:uFillTx/>
                <a:latin typeface="Calibri"/>
              </a:defRPr>
            </a:lvl1pPr>
          </a:lstStyle>
          <a:p>
            <a:pPr indent="0" defTabSz="914400">
              <a:lnSpc>
                <a:spcPct val="100000"/>
              </a:lnSpc>
              <a:buNone/>
            </a:pPr>
            <a:r>
              <a:rPr b="0" lang="it-IT"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36"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7"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it-IT" sz="1200" strike="noStrike" u="none">
                <a:solidFill>
                  <a:schemeClr val="dk1">
                    <a:tint val="75000"/>
                  </a:schemeClr>
                </a:solidFill>
                <a:effectLst/>
                <a:uFillTx/>
                <a:latin typeface="Calibri"/>
              </a:defRPr>
            </a:lvl1pPr>
          </a:lstStyle>
          <a:p>
            <a:pPr indent="0" algn="r" defTabSz="914400">
              <a:lnSpc>
                <a:spcPct val="100000"/>
              </a:lnSpc>
              <a:buNone/>
            </a:pPr>
            <a:fld id="{1CEDEB34-0717-4BB7-A664-F04BDD6B1A56}" type="slidenum">
              <a:rPr b="0" lang="it-IT"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Solo titolo">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it-IT" sz="4400" strike="noStrike" u="none">
                <a:solidFill>
                  <a:schemeClr val="dk1"/>
                </a:solidFill>
                <a:effectLst/>
                <a:uFillTx/>
                <a:latin typeface="Calibri Light"/>
              </a:rPr>
              <a:t>Fare clic per modificare lo stile del titolo dello schema</a:t>
            </a:r>
            <a:endParaRPr b="0" lang="it-IT" sz="4400" strike="noStrike" u="none">
              <a:solidFill>
                <a:schemeClr val="dk1"/>
              </a:solidFill>
              <a:effectLst/>
              <a:uFillTx/>
              <a:latin typeface="Calibri"/>
            </a:endParaRPr>
          </a:p>
        </p:txBody>
      </p:sp>
      <p:sp>
        <p:nvSpPr>
          <p:cNvPr id="39"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it-IT" sz="1200" strike="noStrike" u="none">
                <a:solidFill>
                  <a:schemeClr val="dk1">
                    <a:tint val="75000"/>
                  </a:schemeClr>
                </a:solidFill>
                <a:effectLst/>
                <a:uFillTx/>
                <a:latin typeface="Calibri"/>
              </a:defRPr>
            </a:lvl1pPr>
          </a:lstStyle>
          <a:p>
            <a:pPr indent="0" defTabSz="914400">
              <a:lnSpc>
                <a:spcPct val="100000"/>
              </a:lnSpc>
              <a:buNone/>
            </a:pPr>
            <a:r>
              <a:rPr b="0" lang="it-IT"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40"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41"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it-IT" sz="1200" strike="noStrike" u="none">
                <a:solidFill>
                  <a:schemeClr val="dk1">
                    <a:tint val="75000"/>
                  </a:schemeClr>
                </a:solidFill>
                <a:effectLst/>
                <a:uFillTx/>
                <a:latin typeface="Calibri"/>
              </a:defRPr>
            </a:lvl1pPr>
          </a:lstStyle>
          <a:p>
            <a:pPr indent="0" algn="r" defTabSz="914400">
              <a:lnSpc>
                <a:spcPct val="100000"/>
              </a:lnSpc>
              <a:buNone/>
            </a:pPr>
            <a:fld id="{01ECF237-B001-405F-AC69-6897DAB8611E}" type="slidenum">
              <a:rPr b="0" lang="it-IT"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Vuota">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it-IT" sz="1200" strike="noStrike" u="none">
                <a:solidFill>
                  <a:schemeClr val="dk1">
                    <a:tint val="75000"/>
                  </a:schemeClr>
                </a:solidFill>
                <a:effectLst/>
                <a:uFillTx/>
                <a:latin typeface="Calibri"/>
              </a:defRPr>
            </a:lvl1pPr>
          </a:lstStyle>
          <a:p>
            <a:pPr indent="0" defTabSz="914400">
              <a:lnSpc>
                <a:spcPct val="100000"/>
              </a:lnSpc>
              <a:buNone/>
            </a:pPr>
            <a:r>
              <a:rPr b="0" lang="it-IT"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43"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44"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it-IT" sz="1200" strike="noStrike" u="none">
                <a:solidFill>
                  <a:schemeClr val="dk1">
                    <a:tint val="75000"/>
                  </a:schemeClr>
                </a:solidFill>
                <a:effectLst/>
                <a:uFillTx/>
                <a:latin typeface="Calibri"/>
              </a:defRPr>
            </a:lvl1pPr>
          </a:lstStyle>
          <a:p>
            <a:pPr indent="0" algn="r" defTabSz="914400">
              <a:lnSpc>
                <a:spcPct val="100000"/>
              </a:lnSpc>
              <a:buNone/>
            </a:pPr>
            <a:fld id="{A2473EA3-9043-4408-A574-085076F1B076}" type="slidenum">
              <a:rPr b="0" lang="it-IT"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microsoft.com/office/2007/relationships/hdphoto" Target="../media/hdphoto1.wdp"/><Relationship Id="rId3" Type="http://schemas.openxmlformats.org/officeDocument/2006/relationships/slideLayout" Target="../slideLayouts/slideLayout4.xml"/>
</Relationships>
</file>

<file path=ppt/slides/_rels/slide10.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4.png"/><Relationship Id="rId3"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sp>
        <p:nvSpPr>
          <p:cNvPr id="57" name="CasellaDiTesto 2"/>
          <p:cNvSpPr/>
          <p:nvPr/>
        </p:nvSpPr>
        <p:spPr>
          <a:xfrm>
            <a:off x="2394360" y="2296800"/>
            <a:ext cx="7749000" cy="31698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it-IT" sz="20000" strike="noStrike" u="none">
                <a:solidFill>
                  <a:srgbClr val="0f3878"/>
                </a:solidFill>
                <a:effectLst/>
                <a:uFillTx/>
                <a:latin typeface="Retro Harmony"/>
              </a:rPr>
              <a:t>UNET</a:t>
            </a:r>
            <a:endParaRPr b="0" lang="en-US" sz="20000" strike="noStrike" u="none">
              <a:solidFill>
                <a:srgbClr val="ffffff"/>
              </a:solidFill>
              <a:effectLst/>
              <a:uFillTx/>
              <a:latin typeface="Arial"/>
            </a:endParaRPr>
          </a:p>
        </p:txBody>
      </p:sp>
      <p:sp>
        <p:nvSpPr>
          <p:cNvPr id="58" name="CasellaDiTesto 1"/>
          <p:cNvSpPr/>
          <p:nvPr/>
        </p:nvSpPr>
        <p:spPr>
          <a:xfrm>
            <a:off x="5340960" y="4213440"/>
            <a:ext cx="6105600" cy="5227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it-IT" sz="2800" strike="noStrike" u="none">
                <a:solidFill>
                  <a:schemeClr val="lt1"/>
                </a:solidFill>
                <a:effectLst/>
                <a:uFillTx/>
                <a:latin typeface="Mionic"/>
              </a:rPr>
              <a:t>for Image Segmentation </a:t>
            </a:r>
            <a:endParaRPr b="0" lang="en-US" sz="2800" strike="noStrike" u="none">
              <a:solidFill>
                <a:srgbClr val="ffffff"/>
              </a:solidFill>
              <a:effectLst/>
              <a:uFillTx/>
              <a:latin typeface="Arial"/>
            </a:endParaRPr>
          </a:p>
        </p:txBody>
      </p:sp>
      <p:pic>
        <p:nvPicPr>
          <p:cNvPr id="59" name="Picture 2" descr=""/>
          <p:cNvPicPr/>
          <p:nvPr/>
        </p:nvPicPr>
        <p:blipFill>
          <a:blip r:embed="rId1">
            <a:extLst>
              <a:ext uri="{BEBA8EAE-BF5A-486C-A8C5-ECC9F3942E4B}">
                <a14:imgProps xmlns:a14="http://schemas.microsoft.com/office/drawing/2010/main">
                  <a14:imgLayer r:embed="rId2">
                    <a14:imgEffect>
                      <a14:saturation sat="0"/>
                    </a14:imgEffect>
                  </a14:imgLayer>
                </a14:imgProps>
              </a:ext>
            </a:extLst>
          </a:blip>
          <a:stretch/>
        </p:blipFill>
        <p:spPr>
          <a:xfrm>
            <a:off x="8139240" y="8127360"/>
            <a:ext cx="3548520" cy="4354920"/>
          </a:xfrm>
          <a:prstGeom prst="rect">
            <a:avLst/>
          </a:prstGeom>
          <a:noFill/>
          <a:ln w="0">
            <a:noFill/>
          </a:ln>
        </p:spPr>
      </p:pic>
      <p:sp>
        <p:nvSpPr>
          <p:cNvPr id="60" name="CasellaDiTesto 11"/>
          <p:cNvSpPr/>
          <p:nvPr/>
        </p:nvSpPr>
        <p:spPr>
          <a:xfrm>
            <a:off x="1669320" y="9259920"/>
            <a:ext cx="4134600" cy="304668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1" lang="en-US" sz="1600" strike="noStrike" u="none">
                <a:solidFill>
                  <a:schemeClr val="lt1"/>
                </a:solidFill>
                <a:effectLst/>
                <a:uFillTx/>
                <a:latin typeface="Mionic"/>
              </a:rPr>
              <a:t>Medical semantic image segmentation is a technique in medical imaging that uses artificial intelligence to precisely delineate different anatomical structures or pathological areas within an image. By assigning a label to each pixel, it helps doctors and researchers analyze medical scans more effectively, aiding in diagnosis, treatment planning, and research.</a:t>
            </a:r>
            <a:endParaRPr b="0" lang="en-US" sz="1600" strike="noStrike" u="none">
              <a:solidFill>
                <a:srgbClr val="ffffff"/>
              </a:solidFill>
              <a:effectLst/>
              <a:uFillTx/>
              <a:latin typeface="Arial"/>
            </a:endParaRPr>
          </a:p>
          <a:p>
            <a:pPr algn="just" defTabSz="914400">
              <a:lnSpc>
                <a:spcPct val="100000"/>
              </a:lnSpc>
            </a:pPr>
            <a:endParaRPr b="0" lang="en-US" sz="1600" strike="noStrike" u="none">
              <a:solidFill>
                <a:srgbClr val="ffffff"/>
              </a:solidFill>
              <a:effectLst/>
              <a:uFillTx/>
              <a:latin typeface="Arial"/>
            </a:endParaRPr>
          </a:p>
        </p:txBody>
      </p:sp>
      <p:sp>
        <p:nvSpPr>
          <p:cNvPr id="61" name="CasellaDiTesto 12"/>
          <p:cNvSpPr/>
          <p:nvPr/>
        </p:nvSpPr>
        <p:spPr>
          <a:xfrm>
            <a:off x="504000" y="7448760"/>
            <a:ext cx="6465600" cy="16308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it-IT" sz="10000" strike="noStrike" u="none">
                <a:solidFill>
                  <a:schemeClr val="dk1"/>
                </a:solidFill>
                <a:effectLst/>
                <a:uFillTx/>
                <a:latin typeface="Retro Harmony"/>
              </a:rPr>
              <a:t>An Introduction</a:t>
            </a:r>
            <a:endParaRPr b="0" lang="en-US" sz="100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08" name="CasellaDiTesto 3"/>
          <p:cNvSpPr/>
          <p:nvPr/>
        </p:nvSpPr>
        <p:spPr>
          <a:xfrm>
            <a:off x="0" y="-428400"/>
            <a:ext cx="12191760" cy="2307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it-IT" sz="14400" strike="noStrike" u="none">
                <a:solidFill>
                  <a:schemeClr val="lt1"/>
                </a:solidFill>
                <a:effectLst/>
                <a:uFillTx/>
                <a:latin typeface="K-COMPRESS-CAP-L"/>
              </a:rPr>
              <a:t>Result</a:t>
            </a:r>
            <a:endParaRPr b="0" lang="en-US" sz="14400" strike="noStrike" u="none">
              <a:solidFill>
                <a:srgbClr val="ffffff"/>
              </a:solidFill>
              <a:effectLst/>
              <a:uFillTx/>
              <a:latin typeface="Arial"/>
            </a:endParaRPr>
          </a:p>
        </p:txBody>
      </p:sp>
      <p:sp>
        <p:nvSpPr>
          <p:cNvPr id="109" name="CasellaDiTesto 1"/>
          <p:cNvSpPr/>
          <p:nvPr/>
        </p:nvSpPr>
        <p:spPr>
          <a:xfrm>
            <a:off x="4059360" y="5449320"/>
            <a:ext cx="4377600" cy="11869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it-IT" sz="1800" strike="noStrike" u="none">
                <a:solidFill>
                  <a:schemeClr val="lt1"/>
                </a:solidFill>
                <a:effectLst/>
                <a:uFillTx/>
                <a:latin typeface="Calibri"/>
              </a:rPr>
              <a:t>Test Loss (Complete net): -0.834266</a:t>
            </a:r>
            <a:endParaRPr b="0" lang="en-US" sz="1800" strike="noStrike" u="none">
              <a:solidFill>
                <a:srgbClr val="ffffff"/>
              </a:solidFill>
              <a:effectLst/>
              <a:uFillTx/>
              <a:latin typeface="Arial"/>
            </a:endParaRPr>
          </a:p>
          <a:p>
            <a:pPr algn="ctr" defTabSz="914400">
              <a:lnSpc>
                <a:spcPct val="100000"/>
              </a:lnSpc>
            </a:pPr>
            <a:r>
              <a:rPr b="0" lang="it-IT" sz="1800" strike="noStrike" u="none">
                <a:solidFill>
                  <a:schemeClr val="lt1"/>
                </a:solidFill>
                <a:effectLst/>
                <a:uFillTx/>
                <a:latin typeface="Calibri"/>
              </a:rPr>
              <a:t>Test Dice Coefficient: 0.69</a:t>
            </a:r>
            <a:endParaRPr b="0" lang="en-US" sz="1800" strike="noStrike" u="none">
              <a:solidFill>
                <a:srgbClr val="ffffff"/>
              </a:solidFill>
              <a:effectLst/>
              <a:uFillTx/>
              <a:latin typeface="Arial"/>
            </a:endParaRPr>
          </a:p>
          <a:p>
            <a:pPr algn="ctr" defTabSz="914400">
              <a:lnSpc>
                <a:spcPct val="100000"/>
              </a:lnSpc>
            </a:pPr>
            <a:r>
              <a:rPr b="0" lang="it-IT" sz="1800" strike="noStrike" u="none">
                <a:solidFill>
                  <a:schemeClr val="lt1"/>
                </a:solidFill>
                <a:effectLst/>
                <a:uFillTx/>
                <a:latin typeface="Calibri"/>
              </a:rPr>
              <a:t>Test Loss (Partial net): -0.546790</a:t>
            </a:r>
            <a:endParaRPr b="0" lang="en-US" sz="1800" strike="noStrike" u="none">
              <a:solidFill>
                <a:srgbClr val="ffffff"/>
              </a:solidFill>
              <a:effectLst/>
              <a:uFillTx/>
              <a:latin typeface="Arial"/>
            </a:endParaRPr>
          </a:p>
          <a:p>
            <a:pPr algn="ctr" defTabSz="914400">
              <a:lnSpc>
                <a:spcPct val="100000"/>
              </a:lnSpc>
            </a:pPr>
            <a:r>
              <a:rPr b="0" lang="it-IT" sz="1800" strike="noStrike" u="none">
                <a:solidFill>
                  <a:schemeClr val="lt1"/>
                </a:solidFill>
                <a:effectLst/>
                <a:uFillTx/>
                <a:latin typeface="Calibri"/>
              </a:rPr>
              <a:t>Test Dice Coefficient (0.44)</a:t>
            </a:r>
            <a:endParaRPr b="0" lang="en-US" sz="1800" strike="noStrike" u="none">
              <a:solidFill>
                <a:srgbClr val="ffffff"/>
              </a:solidFill>
              <a:effectLst/>
              <a:uFillTx/>
              <a:latin typeface="Arial"/>
            </a:endParaRPr>
          </a:p>
        </p:txBody>
      </p:sp>
      <p:sp>
        <p:nvSpPr>
          <p:cNvPr id="110" name="AutoShape 2"/>
          <p:cNvSpPr/>
          <p:nvPr/>
        </p:nvSpPr>
        <p:spPr>
          <a:xfrm>
            <a:off x="5943600" y="3064320"/>
            <a:ext cx="304560" cy="304560"/>
          </a:xfrm>
          <a:prstGeom prst="rect">
            <a:avLst/>
          </a:prstGeom>
          <a:noFill/>
          <a:ln w="0">
            <a:noFill/>
          </a:ln>
        </p:spPr>
        <p:style>
          <a:lnRef idx="0"/>
          <a:fillRef idx="0"/>
          <a:effectRef idx="0"/>
          <a:fontRef idx="minor"/>
        </p:style>
        <p:txBody>
          <a:bodyPr numCol="1" spcCol="0" anchor="t">
            <a:noAutofit/>
          </a:bodyPr>
          <a:p>
            <a:pPr defTabSz="914400">
              <a:lnSpc>
                <a:spcPct val="100000"/>
              </a:lnSpc>
            </a:pPr>
            <a:endParaRPr b="0" lang="it-IT" sz="1800" strike="noStrike" u="none">
              <a:solidFill>
                <a:schemeClr val="dk1"/>
              </a:solidFill>
              <a:effectLst/>
              <a:uFillTx/>
              <a:latin typeface="Calibri"/>
            </a:endParaRPr>
          </a:p>
        </p:txBody>
      </p:sp>
      <p:sp>
        <p:nvSpPr>
          <p:cNvPr id="111" name="AutoShape 4"/>
          <p:cNvSpPr/>
          <p:nvPr/>
        </p:nvSpPr>
        <p:spPr>
          <a:xfrm>
            <a:off x="6095880" y="3216600"/>
            <a:ext cx="304560" cy="304560"/>
          </a:xfrm>
          <a:prstGeom prst="rect">
            <a:avLst/>
          </a:prstGeom>
          <a:noFill/>
          <a:ln w="0">
            <a:noFill/>
          </a:ln>
        </p:spPr>
        <p:style>
          <a:lnRef idx="0"/>
          <a:fillRef idx="0"/>
          <a:effectRef idx="0"/>
          <a:fontRef idx="minor"/>
        </p:style>
        <p:txBody>
          <a:bodyPr numCol="1" spcCol="0" anchor="t">
            <a:noAutofit/>
          </a:bodyPr>
          <a:p>
            <a:pPr defTabSz="914400">
              <a:lnSpc>
                <a:spcPct val="100000"/>
              </a:lnSpc>
            </a:pPr>
            <a:endParaRPr b="0" lang="it-IT" sz="1800" strike="noStrike" u="none">
              <a:solidFill>
                <a:schemeClr val="dk1"/>
              </a:solidFill>
              <a:effectLst/>
              <a:uFillTx/>
              <a:latin typeface="Calibri"/>
            </a:endParaRPr>
          </a:p>
        </p:txBody>
      </p:sp>
      <p:sp>
        <p:nvSpPr>
          <p:cNvPr id="112" name="AutoShape 6"/>
          <p:cNvSpPr/>
          <p:nvPr/>
        </p:nvSpPr>
        <p:spPr>
          <a:xfrm>
            <a:off x="6248520" y="3368880"/>
            <a:ext cx="304560" cy="304560"/>
          </a:xfrm>
          <a:prstGeom prst="rect">
            <a:avLst/>
          </a:prstGeom>
          <a:noFill/>
          <a:ln w="0">
            <a:noFill/>
          </a:ln>
        </p:spPr>
        <p:style>
          <a:lnRef idx="0"/>
          <a:fillRef idx="0"/>
          <a:effectRef idx="0"/>
          <a:fontRef idx="minor"/>
        </p:style>
        <p:txBody>
          <a:bodyPr numCol="1" spcCol="0" anchor="t">
            <a:noAutofit/>
          </a:bodyPr>
          <a:p>
            <a:pPr defTabSz="914400">
              <a:lnSpc>
                <a:spcPct val="100000"/>
              </a:lnSpc>
            </a:pPr>
            <a:endParaRPr b="0" lang="it-IT" sz="1800" strike="noStrike" u="none">
              <a:solidFill>
                <a:schemeClr val="dk1"/>
              </a:solidFill>
              <a:effectLst/>
              <a:uFillTx/>
              <a:latin typeface="Calibri"/>
            </a:endParaRPr>
          </a:p>
        </p:txBody>
      </p:sp>
      <p:pic>
        <p:nvPicPr>
          <p:cNvPr id="113" name="Immagine 7" descr=""/>
          <p:cNvPicPr/>
          <p:nvPr/>
        </p:nvPicPr>
        <p:blipFill>
          <a:blip r:embed="rId1"/>
          <a:stretch/>
        </p:blipFill>
        <p:spPr>
          <a:xfrm>
            <a:off x="2599920" y="2043360"/>
            <a:ext cx="6991560" cy="3260520"/>
          </a:xfrm>
          <a:prstGeom prst="rect">
            <a:avLst/>
          </a:prstGeom>
          <a:noFill/>
          <a:ln w="0">
            <a:noFill/>
          </a:ln>
        </p:spPr>
      </p:pic>
    </p:spTree>
  </p:cSld>
  <p:transition spd="slow">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62" name="Picture 2" descr=""/>
          <p:cNvPicPr/>
          <p:nvPr/>
        </p:nvPicPr>
        <p:blipFill>
          <a:blip r:embed="rId1">
            <a:extLst>
              <a:ext uri="{BEBA8EAE-BF5A-486C-A8C5-ECC9F3942E4B}">
                <a14:imgProps xmlns:a14="http://schemas.microsoft.com/office/drawing/2010/main">
                  <a14:imgLayer r:embed="rId2">
                    <a14:imgEffect>
                      <a14:saturation sat="0"/>
                    </a14:imgEffect>
                  </a14:imgLayer>
                </a14:imgProps>
              </a:ext>
            </a:extLst>
          </a:blip>
          <a:stretch/>
        </p:blipFill>
        <p:spPr>
          <a:xfrm>
            <a:off x="8139240" y="1259280"/>
            <a:ext cx="3548520" cy="4354920"/>
          </a:xfrm>
          <a:prstGeom prst="rect">
            <a:avLst/>
          </a:prstGeom>
          <a:noFill/>
          <a:ln w="0">
            <a:noFill/>
          </a:ln>
        </p:spPr>
      </p:pic>
      <p:sp>
        <p:nvSpPr>
          <p:cNvPr id="63" name="CasellaDiTesto 7"/>
          <p:cNvSpPr/>
          <p:nvPr/>
        </p:nvSpPr>
        <p:spPr>
          <a:xfrm>
            <a:off x="504000" y="575640"/>
            <a:ext cx="6465600" cy="16308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it-IT" sz="10000" strike="noStrike" u="none">
                <a:solidFill>
                  <a:schemeClr val="dk1"/>
                </a:solidFill>
                <a:effectLst/>
                <a:uFillTx/>
                <a:latin typeface="Retro Harmony"/>
              </a:rPr>
              <a:t>An Introduction</a:t>
            </a:r>
            <a:endParaRPr b="0" lang="en-US" sz="10000" strike="noStrike" u="none">
              <a:solidFill>
                <a:srgbClr val="000000"/>
              </a:solidFill>
              <a:effectLst/>
              <a:uFillTx/>
              <a:latin typeface="Arial"/>
            </a:endParaRPr>
          </a:p>
        </p:txBody>
      </p:sp>
      <p:sp>
        <p:nvSpPr>
          <p:cNvPr id="64" name="CasellaDiTesto 8"/>
          <p:cNvSpPr/>
          <p:nvPr/>
        </p:nvSpPr>
        <p:spPr>
          <a:xfrm>
            <a:off x="1669320" y="2567520"/>
            <a:ext cx="4134600" cy="304668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1" lang="en-US" sz="1600" strike="noStrike" u="none">
                <a:solidFill>
                  <a:schemeClr val="lt1"/>
                </a:solidFill>
                <a:effectLst/>
                <a:uFillTx/>
                <a:latin typeface="Mionic"/>
              </a:rPr>
              <a:t>Medical semantic image segmentation is a technique in medical imaging that uses artificial intelligence to precisely delineate different anatomical structures or pathological areas within an image. By assigning a label to each pixel, it helps doctors and researchers analyze medical scans more effectively, aiding in diagnosis, treatment planning, and research.</a:t>
            </a:r>
            <a:endParaRPr b="0" lang="en-US" sz="1600" strike="noStrike" u="none">
              <a:solidFill>
                <a:srgbClr val="000000"/>
              </a:solidFill>
              <a:effectLst/>
              <a:uFillTx/>
              <a:latin typeface="Arial"/>
            </a:endParaRPr>
          </a:p>
          <a:p>
            <a:pPr algn="just" defTabSz="914400">
              <a:lnSpc>
                <a:spcPct val="100000"/>
              </a:lnSpc>
            </a:pPr>
            <a:endParaRPr b="0" lang="en-US" sz="1600" strike="noStrike" u="none">
              <a:solidFill>
                <a:srgbClr val="000000"/>
              </a:solidFill>
              <a:effectLst/>
              <a:uFillTx/>
              <a:latin typeface="Arial"/>
            </a:endParaRPr>
          </a:p>
        </p:txBody>
      </p:sp>
      <p:sp>
        <p:nvSpPr>
          <p:cNvPr id="65" name="CasellaDiTesto 11"/>
          <p:cNvSpPr/>
          <p:nvPr/>
        </p:nvSpPr>
        <p:spPr>
          <a:xfrm>
            <a:off x="2394360" y="-3555360"/>
            <a:ext cx="7749000" cy="31698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it-IT" sz="20000" strike="noStrike" u="none">
                <a:solidFill>
                  <a:srgbClr val="0f3878"/>
                </a:solidFill>
                <a:effectLst/>
                <a:uFillTx/>
                <a:latin typeface="Retro Harmony"/>
              </a:rPr>
              <a:t>UNET</a:t>
            </a:r>
            <a:endParaRPr b="0" lang="en-US" sz="20000" strike="noStrike" u="none">
              <a:solidFill>
                <a:srgbClr val="000000"/>
              </a:solidFill>
              <a:effectLst/>
              <a:uFillTx/>
              <a:latin typeface="Arial"/>
            </a:endParaRPr>
          </a:p>
        </p:txBody>
      </p:sp>
      <p:sp>
        <p:nvSpPr>
          <p:cNvPr id="66" name="CasellaDiTesto 12"/>
          <p:cNvSpPr/>
          <p:nvPr/>
        </p:nvSpPr>
        <p:spPr>
          <a:xfrm>
            <a:off x="5340960" y="-1638720"/>
            <a:ext cx="6105600" cy="5227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it-IT" sz="2800" strike="noStrike" u="none">
                <a:solidFill>
                  <a:schemeClr val="lt1"/>
                </a:solidFill>
                <a:effectLst/>
                <a:uFillTx/>
                <a:latin typeface="Mionic"/>
              </a:rPr>
              <a:t>for Image Segmentation </a:t>
            </a:r>
            <a:endParaRPr b="0" lang="en-US" sz="2800" strike="noStrike" u="none">
              <a:solidFill>
                <a:srgbClr val="000000"/>
              </a:solidFill>
              <a:effectLst/>
              <a:uFillTx/>
              <a:latin typeface="Arial"/>
            </a:endParaRPr>
          </a:p>
        </p:txBody>
      </p:sp>
      <p:sp>
        <p:nvSpPr>
          <p:cNvPr id="67" name="CasellaDiTesto 14"/>
          <p:cNvSpPr/>
          <p:nvPr/>
        </p:nvSpPr>
        <p:spPr>
          <a:xfrm>
            <a:off x="504000" y="7585920"/>
            <a:ext cx="6465600" cy="16308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it-IT" sz="10000" strike="noStrike" u="none">
                <a:solidFill>
                  <a:srgbClr val="0f3878"/>
                </a:solidFill>
                <a:effectLst/>
                <a:uFillTx/>
                <a:latin typeface="Retro Harmony"/>
              </a:rPr>
              <a:t>An Introduction</a:t>
            </a:r>
            <a:endParaRPr b="0" lang="en-US" sz="10000" strike="noStrike" u="none">
              <a:solidFill>
                <a:srgbClr val="000000"/>
              </a:solidFill>
              <a:effectLst/>
              <a:uFillTx/>
              <a:latin typeface="Arial"/>
            </a:endParaRPr>
          </a:p>
        </p:txBody>
      </p:sp>
      <p:sp>
        <p:nvSpPr>
          <p:cNvPr id="68" name="CasellaDiTesto 15"/>
          <p:cNvSpPr/>
          <p:nvPr/>
        </p:nvSpPr>
        <p:spPr>
          <a:xfrm>
            <a:off x="1669320" y="9785520"/>
            <a:ext cx="4134600" cy="132300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1" lang="en-US" sz="1600" strike="noStrike" u="none">
                <a:solidFill>
                  <a:schemeClr val="lt1"/>
                </a:solidFill>
                <a:effectLst/>
                <a:uFillTx/>
                <a:latin typeface="Mionic"/>
              </a:rPr>
              <a:t>Deep learning models, particularly convolutional neural networks (CNNs) and transformer-based architectures, play a significant role in improving segmentation accuracy.</a:t>
            </a:r>
            <a:endParaRPr b="0" lang="en-US" sz="1600" strike="noStrike" u="none">
              <a:solidFill>
                <a:srgbClr val="000000"/>
              </a:solidFill>
              <a:effectLst/>
              <a:uFillTx/>
              <a:latin typeface="Arial"/>
            </a:endParaRPr>
          </a:p>
        </p:txBody>
      </p:sp>
    </p:spTree>
  </p:cSld>
  <p:transition spd="slow">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pic>
        <p:nvPicPr>
          <p:cNvPr id="69" name="Picture 2" descr=""/>
          <p:cNvPicPr/>
          <p:nvPr/>
        </p:nvPicPr>
        <p:blipFill>
          <a:blip r:embed="rId1"/>
          <a:stretch/>
        </p:blipFill>
        <p:spPr>
          <a:xfrm>
            <a:off x="8135280" y="1259280"/>
            <a:ext cx="3548520" cy="4354920"/>
          </a:xfrm>
          <a:prstGeom prst="rect">
            <a:avLst/>
          </a:prstGeom>
          <a:noFill/>
          <a:ln w="0">
            <a:noFill/>
          </a:ln>
        </p:spPr>
      </p:pic>
      <p:sp>
        <p:nvSpPr>
          <p:cNvPr id="70" name="CasellaDiTesto 1"/>
          <p:cNvSpPr/>
          <p:nvPr/>
        </p:nvSpPr>
        <p:spPr>
          <a:xfrm>
            <a:off x="504000" y="575640"/>
            <a:ext cx="6465600" cy="16308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it-IT" sz="10000" strike="noStrike" u="none">
                <a:solidFill>
                  <a:srgbClr val="0f3878"/>
                </a:solidFill>
                <a:effectLst/>
                <a:uFillTx/>
                <a:latin typeface="Retro Harmony"/>
              </a:rPr>
              <a:t>An Introduction</a:t>
            </a:r>
            <a:endParaRPr b="0" lang="en-US" sz="10000" strike="noStrike" u="none">
              <a:solidFill>
                <a:srgbClr val="ffffff"/>
              </a:solidFill>
              <a:effectLst/>
              <a:uFillTx/>
              <a:latin typeface="Arial"/>
            </a:endParaRPr>
          </a:p>
        </p:txBody>
      </p:sp>
      <p:sp>
        <p:nvSpPr>
          <p:cNvPr id="71" name="CasellaDiTesto 2"/>
          <p:cNvSpPr/>
          <p:nvPr/>
        </p:nvSpPr>
        <p:spPr>
          <a:xfrm>
            <a:off x="1669320" y="3145680"/>
            <a:ext cx="4134600" cy="132300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1" lang="en-US" sz="1600" strike="noStrike" u="none">
                <a:solidFill>
                  <a:schemeClr val="lt1"/>
                </a:solidFill>
                <a:effectLst/>
                <a:uFillTx/>
                <a:latin typeface="Mionic"/>
              </a:rPr>
              <a:t>Deep learning models, particularly convolutional neural networks (CNNs) and transformer-based architectures, play a significant role in improving segmentation accuracy.</a:t>
            </a:r>
            <a:endParaRPr b="0" lang="en-US" sz="1600" strike="noStrike" u="none">
              <a:solidFill>
                <a:srgbClr val="ffffff"/>
              </a:solidFill>
              <a:effectLst/>
              <a:uFillTx/>
              <a:latin typeface="Arial"/>
            </a:endParaRPr>
          </a:p>
        </p:txBody>
      </p:sp>
      <p:sp>
        <p:nvSpPr>
          <p:cNvPr id="72" name="CasellaDiTesto 7"/>
          <p:cNvSpPr/>
          <p:nvPr/>
        </p:nvSpPr>
        <p:spPr>
          <a:xfrm>
            <a:off x="504000" y="-5794920"/>
            <a:ext cx="6465600" cy="16308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it-IT" sz="10000" strike="noStrike" u="none">
                <a:solidFill>
                  <a:schemeClr val="dk1"/>
                </a:solidFill>
                <a:effectLst/>
                <a:uFillTx/>
                <a:latin typeface="Retro Harmony"/>
              </a:rPr>
              <a:t>An Introduction</a:t>
            </a:r>
            <a:endParaRPr b="0" lang="en-US" sz="10000" strike="noStrike" u="none">
              <a:solidFill>
                <a:srgbClr val="ffffff"/>
              </a:solidFill>
              <a:effectLst/>
              <a:uFillTx/>
              <a:latin typeface="Arial"/>
            </a:endParaRPr>
          </a:p>
        </p:txBody>
      </p:sp>
      <p:sp>
        <p:nvSpPr>
          <p:cNvPr id="73" name="CasellaDiTesto 8"/>
          <p:cNvSpPr/>
          <p:nvPr/>
        </p:nvSpPr>
        <p:spPr>
          <a:xfrm>
            <a:off x="1669320" y="-3978720"/>
            <a:ext cx="4134600" cy="304668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1" lang="en-US" sz="1600" strike="noStrike" u="none">
                <a:solidFill>
                  <a:schemeClr val="lt1"/>
                </a:solidFill>
                <a:effectLst/>
                <a:uFillTx/>
                <a:latin typeface="Mionic"/>
              </a:rPr>
              <a:t>Medical semantic image segmentation is a technique in medical imaging that uses artificial intelligence to precisely delineate different anatomical structures or pathological areas within an image. By assigning a label to each pixel, it helps doctors and researchers analyze medical scans more effectively, aiding in diagnosis, treatment planning, and research.</a:t>
            </a:r>
            <a:endParaRPr b="0" lang="en-US" sz="1600" strike="noStrike" u="none">
              <a:solidFill>
                <a:srgbClr val="ffffff"/>
              </a:solidFill>
              <a:effectLst/>
              <a:uFillTx/>
              <a:latin typeface="Arial"/>
            </a:endParaRPr>
          </a:p>
          <a:p>
            <a:pPr algn="just" defTabSz="914400">
              <a:lnSpc>
                <a:spcPct val="100000"/>
              </a:lnSpc>
            </a:pPr>
            <a:endParaRPr b="0" lang="en-US" sz="1600" strike="noStrike" u="none">
              <a:solidFill>
                <a:srgbClr val="ffffff"/>
              </a:solidFill>
              <a:effectLst/>
              <a:uFillTx/>
              <a:latin typeface="Arial"/>
            </a:endParaRPr>
          </a:p>
        </p:txBody>
      </p:sp>
      <p:sp>
        <p:nvSpPr>
          <p:cNvPr id="74" name="Picture 2" descr="U-Net: Convolutional Networks for Biomedical Image Segmentation"/>
          <p:cNvSpPr/>
          <p:nvPr/>
        </p:nvSpPr>
        <p:spPr>
          <a:xfrm>
            <a:off x="7323840" y="-4047840"/>
            <a:ext cx="4464360" cy="2974320"/>
          </a:xfrm>
          <a:prstGeom prst="roundRect">
            <a:avLst>
              <a:gd name="adj" fmla="val 7444"/>
            </a:avLst>
          </a:prstGeom>
          <a:blipFill rotWithShape="0">
            <a:blip r:embed="rId2"/>
            <a:srcRect/>
            <a:stretch/>
          </a:blipFill>
          <a:ln w="0">
            <a:noFill/>
          </a:ln>
          <a:effectLst>
            <a:softEdge rad="12600"/>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75" name="CasellaDiTesto 12"/>
          <p:cNvSpPr/>
          <p:nvPr/>
        </p:nvSpPr>
        <p:spPr>
          <a:xfrm>
            <a:off x="857880" y="10044720"/>
            <a:ext cx="5757480" cy="28004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1" lang="en-US" sz="1600" strike="noStrike" u="none">
                <a:solidFill>
                  <a:schemeClr val="lt1"/>
                </a:solidFill>
                <a:effectLst/>
                <a:uFillTx/>
                <a:latin typeface="Mionic"/>
              </a:rPr>
              <a:t>U-Net is a deep learning architecture specifically designed for image segmentation, and it has had a significant impact on medical image analysis. It was introduced in 2015 by Olaf Ronneberger, Philipp Fischer, and Thomas Brox, primarily for biomedical image segmentation. Its key innovation is the combination of a contracting path (encoder) and an expansive path (decoder), allowing it to capture both low-level features and high-resolution spatial details. This makes it particularly effective for segmenting medical images where precision is crucial.</a:t>
            </a:r>
            <a:endParaRPr b="0" lang="en-US" sz="1600" strike="noStrike" u="none">
              <a:solidFill>
                <a:srgbClr val="ffffff"/>
              </a:solidFill>
              <a:effectLst/>
              <a:uFillTx/>
              <a:latin typeface="Arial"/>
            </a:endParaRPr>
          </a:p>
        </p:txBody>
      </p:sp>
      <p:sp>
        <p:nvSpPr>
          <p:cNvPr id="76" name="CasellaDiTesto 13"/>
          <p:cNvSpPr/>
          <p:nvPr/>
        </p:nvSpPr>
        <p:spPr>
          <a:xfrm>
            <a:off x="504000" y="7357320"/>
            <a:ext cx="6465600" cy="16308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it-IT" sz="10000" strike="noStrike" u="none">
                <a:solidFill>
                  <a:srgbClr val="0f3878"/>
                </a:solidFill>
                <a:effectLst/>
                <a:uFillTx/>
                <a:latin typeface="Retro Harmony"/>
              </a:rPr>
              <a:t>The Tool</a:t>
            </a:r>
            <a:endParaRPr b="0" lang="en-US" sz="10000" strike="noStrike" u="none">
              <a:solidFill>
                <a:srgbClr val="ffffff"/>
              </a:solidFill>
              <a:effectLst/>
              <a:uFillTx/>
              <a:latin typeface="Arial"/>
            </a:endParaRPr>
          </a:p>
        </p:txBody>
      </p:sp>
    </p:spTree>
  </p:cSld>
  <p:transition spd="slow">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sp>
        <p:nvSpPr>
          <p:cNvPr id="77" name="CasellaDiTesto 1"/>
          <p:cNvSpPr/>
          <p:nvPr/>
        </p:nvSpPr>
        <p:spPr>
          <a:xfrm>
            <a:off x="504000" y="-5555880"/>
            <a:ext cx="6465600" cy="16308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it-IT" sz="10000" strike="noStrike" u="none">
                <a:solidFill>
                  <a:srgbClr val="0f3878"/>
                </a:solidFill>
                <a:effectLst/>
                <a:uFillTx/>
                <a:latin typeface="Retro Harmony"/>
              </a:rPr>
              <a:t>An Introduction</a:t>
            </a:r>
            <a:endParaRPr b="0" lang="en-US" sz="10000" strike="noStrike" u="none">
              <a:solidFill>
                <a:srgbClr val="ffffff"/>
              </a:solidFill>
              <a:effectLst/>
              <a:uFillTx/>
              <a:latin typeface="Arial"/>
            </a:endParaRPr>
          </a:p>
        </p:txBody>
      </p:sp>
      <p:sp>
        <p:nvSpPr>
          <p:cNvPr id="78" name="CasellaDiTesto 2"/>
          <p:cNvSpPr/>
          <p:nvPr/>
        </p:nvSpPr>
        <p:spPr>
          <a:xfrm>
            <a:off x="1669320" y="-2985840"/>
            <a:ext cx="4134600" cy="132300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1" lang="en-US" sz="1600" strike="noStrike" u="none">
                <a:solidFill>
                  <a:schemeClr val="lt1"/>
                </a:solidFill>
                <a:effectLst/>
                <a:uFillTx/>
                <a:latin typeface="Mionic"/>
              </a:rPr>
              <a:t>Deep learning models, particularly convolutional neural networks (CNNs) and transformer-based architectures, play a significant role in improving segmentation accuracy.</a:t>
            </a:r>
            <a:endParaRPr b="0" lang="en-US" sz="1600" strike="noStrike" u="none">
              <a:solidFill>
                <a:srgbClr val="ffffff"/>
              </a:solidFill>
              <a:effectLst/>
              <a:uFillTx/>
              <a:latin typeface="Arial"/>
            </a:endParaRPr>
          </a:p>
        </p:txBody>
      </p:sp>
      <p:sp>
        <p:nvSpPr>
          <p:cNvPr id="79" name="CasellaDiTesto 3"/>
          <p:cNvSpPr/>
          <p:nvPr/>
        </p:nvSpPr>
        <p:spPr>
          <a:xfrm>
            <a:off x="504000" y="499320"/>
            <a:ext cx="6465600" cy="16308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it-IT" sz="10000" strike="noStrike" u="none">
                <a:solidFill>
                  <a:srgbClr val="0f3878"/>
                </a:solidFill>
                <a:effectLst/>
                <a:uFillTx/>
                <a:latin typeface="Retro Harmony"/>
              </a:rPr>
              <a:t>The Tool</a:t>
            </a:r>
            <a:endParaRPr b="0" lang="en-US" sz="10000" strike="noStrike" u="none">
              <a:solidFill>
                <a:srgbClr val="ffffff"/>
              </a:solidFill>
              <a:effectLst/>
              <a:uFillTx/>
              <a:latin typeface="Arial"/>
            </a:endParaRPr>
          </a:p>
        </p:txBody>
      </p:sp>
      <p:sp>
        <p:nvSpPr>
          <p:cNvPr id="80" name="CasellaDiTesto 4"/>
          <p:cNvSpPr/>
          <p:nvPr/>
        </p:nvSpPr>
        <p:spPr>
          <a:xfrm>
            <a:off x="857880" y="2500920"/>
            <a:ext cx="5757480" cy="28004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1" lang="en-US" sz="1600" strike="noStrike" u="none">
                <a:solidFill>
                  <a:schemeClr val="lt1"/>
                </a:solidFill>
                <a:effectLst/>
                <a:uFillTx/>
                <a:latin typeface="Mionic"/>
              </a:rPr>
              <a:t>U-Net is a deep learning architecture specifically designed for image segmentation, and it has had a significant impact on medical image analysis. It was introduced in 2015 by Olaf Ronneberger, Philipp Fischer, and Thomas Brox, primarily for biomedical image segmentation. Its key innovation is the combination of a contracting path (encoder) and an expansive path (decoder), allowing it to capture both low-level features and high-resolution spatial details. This makes it particularly effective for segmenting medical images where precision is crucial.</a:t>
            </a:r>
            <a:endParaRPr b="0" lang="en-US" sz="1600" strike="noStrike" u="none">
              <a:solidFill>
                <a:srgbClr val="ffffff"/>
              </a:solidFill>
              <a:effectLst/>
              <a:uFillTx/>
              <a:latin typeface="Arial"/>
            </a:endParaRPr>
          </a:p>
        </p:txBody>
      </p:sp>
      <p:sp>
        <p:nvSpPr>
          <p:cNvPr id="81" name="Picture 2" descr="U-Net: Convolutional Networks for Biomedical Image Segmentation"/>
          <p:cNvSpPr/>
          <p:nvPr/>
        </p:nvSpPr>
        <p:spPr>
          <a:xfrm>
            <a:off x="7323840" y="2337840"/>
            <a:ext cx="4464360" cy="2974320"/>
          </a:xfrm>
          <a:prstGeom prst="roundRect">
            <a:avLst>
              <a:gd name="adj" fmla="val 7444"/>
            </a:avLst>
          </a:prstGeom>
          <a:blipFill rotWithShape="0">
            <a:blip r:embed="rId1"/>
            <a:srcRect/>
            <a:stretch/>
          </a:blipFill>
          <a:ln w="0">
            <a:noFill/>
          </a:ln>
          <a:effectLst>
            <a:softEdge rad="12600"/>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pic>
        <p:nvPicPr>
          <p:cNvPr id="82" name="Picture 2" descr=""/>
          <p:cNvPicPr/>
          <p:nvPr/>
        </p:nvPicPr>
        <p:blipFill>
          <a:blip r:embed="rId2"/>
          <a:stretch/>
        </p:blipFill>
        <p:spPr>
          <a:xfrm>
            <a:off x="8135280" y="8513280"/>
            <a:ext cx="3548520" cy="4354920"/>
          </a:xfrm>
          <a:prstGeom prst="rect">
            <a:avLst/>
          </a:prstGeom>
          <a:noFill/>
          <a:ln w="0">
            <a:noFill/>
          </a:ln>
        </p:spPr>
      </p:pic>
      <p:sp>
        <p:nvSpPr>
          <p:cNvPr id="83" name="CasellaDiTesto 12"/>
          <p:cNvSpPr/>
          <p:nvPr/>
        </p:nvSpPr>
        <p:spPr>
          <a:xfrm>
            <a:off x="857880" y="6958080"/>
            <a:ext cx="5757480" cy="34466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n-US" sz="1400" strike="noStrike" u="none">
                <a:solidFill>
                  <a:schemeClr val="lt1"/>
                </a:solidFill>
                <a:effectLst/>
                <a:uFillTx/>
                <a:latin typeface="Mionic"/>
              </a:rPr>
              <a:t>U-Nets are well-suited for medical semantic image segmentation because:</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Preservation of Spatial Information</a:t>
            </a:r>
            <a:r>
              <a:rPr b="0" lang="en-US" sz="1400" strike="noStrike" u="none">
                <a:solidFill>
                  <a:schemeClr val="lt1"/>
                </a:solidFill>
                <a:effectLst/>
                <a:uFillTx/>
                <a:latin typeface="Mionic"/>
              </a:rPr>
              <a:t>: Unlike standard CNNs that lose spatial resolution due to pooling, U-Net uses skip connections to retain fine details, which is essential for tasks like tumor boundary detection</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Data Efficiency</a:t>
            </a:r>
            <a:r>
              <a:rPr b="0" lang="en-US" sz="1600" strike="noStrike" u="none">
                <a:solidFill>
                  <a:schemeClr val="lt1"/>
                </a:solidFill>
                <a:effectLst/>
                <a:uFillTx/>
                <a:latin typeface="Mionic"/>
              </a:rPr>
              <a:t>: Medical</a:t>
            </a:r>
            <a:r>
              <a:rPr b="0" lang="en-US" sz="1400" strike="noStrike" u="none">
                <a:solidFill>
                  <a:schemeClr val="lt1"/>
                </a:solidFill>
                <a:effectLst/>
                <a:uFillTx/>
                <a:latin typeface="Mionic"/>
              </a:rPr>
              <a:t> imaging datasets are often limited. U-Net's architecture enables good performance even with relatively few training samples</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Robustness to Image Variations:</a:t>
            </a:r>
            <a:r>
              <a:rPr b="0" lang="en-US" sz="1400" strike="noStrike" u="none">
                <a:solidFill>
                  <a:schemeClr val="lt1"/>
                </a:solidFill>
                <a:effectLst/>
                <a:uFillTx/>
                <a:latin typeface="Mionic"/>
              </a:rPr>
              <a:t> Given the complex nature of medical scans (MRI, CT, X-ray), U-Net can effectively handle different imaging modalities and structures.</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High Accuracy in Segmenting Irregular Shapes</a:t>
            </a:r>
            <a:r>
              <a:rPr b="0" lang="en-US" sz="1600" strike="noStrike" u="none">
                <a:solidFill>
                  <a:schemeClr val="lt1"/>
                </a:solidFill>
                <a:effectLst/>
                <a:uFillTx/>
                <a:latin typeface="Mionic"/>
              </a:rPr>
              <a:t>:</a:t>
            </a:r>
            <a:r>
              <a:rPr b="0" lang="en-US" sz="1400" strike="noStrike" u="none">
                <a:solidFill>
                  <a:schemeClr val="lt1"/>
                </a:solidFill>
                <a:effectLst/>
                <a:uFillTx/>
                <a:latin typeface="Mionic"/>
              </a:rPr>
              <a:t> Medical abnormalities often have unpredictable shapes, and U-Net's design ensures precise segmentation even in such cases</a:t>
            </a:r>
            <a:endParaRPr b="0" lang="en-US" sz="1400" strike="noStrike" u="none">
              <a:solidFill>
                <a:srgbClr val="ffffff"/>
              </a:solidFill>
              <a:effectLst/>
              <a:uFillTx/>
              <a:latin typeface="Arial"/>
            </a:endParaRPr>
          </a:p>
        </p:txBody>
      </p:sp>
    </p:spTree>
  </p:cSld>
  <p:transition spd="slow">
    <p:fad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sp>
        <p:nvSpPr>
          <p:cNvPr id="84" name="CasellaDiTesto 3"/>
          <p:cNvSpPr/>
          <p:nvPr/>
        </p:nvSpPr>
        <p:spPr>
          <a:xfrm>
            <a:off x="504000" y="499320"/>
            <a:ext cx="6465600" cy="16308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it-IT" sz="10000" strike="noStrike" u="none">
                <a:solidFill>
                  <a:srgbClr val="0f3878"/>
                </a:solidFill>
                <a:effectLst/>
                <a:uFillTx/>
                <a:latin typeface="Retro Harmony"/>
              </a:rPr>
              <a:t>The Tool</a:t>
            </a:r>
            <a:endParaRPr b="0" lang="en-US" sz="10000" strike="noStrike" u="none">
              <a:solidFill>
                <a:srgbClr val="ffffff"/>
              </a:solidFill>
              <a:effectLst/>
              <a:uFillTx/>
              <a:latin typeface="Arial"/>
            </a:endParaRPr>
          </a:p>
        </p:txBody>
      </p:sp>
      <p:sp>
        <p:nvSpPr>
          <p:cNvPr id="85" name="CasellaDiTesto 4"/>
          <p:cNvSpPr/>
          <p:nvPr/>
        </p:nvSpPr>
        <p:spPr>
          <a:xfrm>
            <a:off x="857880" y="2229840"/>
            <a:ext cx="5757480" cy="34466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n-US" sz="1400" strike="noStrike" u="none">
                <a:solidFill>
                  <a:schemeClr val="lt1"/>
                </a:solidFill>
                <a:effectLst/>
                <a:uFillTx/>
                <a:latin typeface="Mionic"/>
              </a:rPr>
              <a:t>U-Nets are well-suited for medical semantic image segmentation because:</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Preservation of Spatial Information</a:t>
            </a:r>
            <a:r>
              <a:rPr b="0" lang="en-US" sz="1400" strike="noStrike" u="none">
                <a:solidFill>
                  <a:schemeClr val="lt1"/>
                </a:solidFill>
                <a:effectLst/>
                <a:uFillTx/>
                <a:latin typeface="Mionic"/>
              </a:rPr>
              <a:t>: Unlike standard CNNs that lose spatial resolution due to pooling, U-Net uses skip connections to retain fine details, which is essential for tasks like tumor boundary detection</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Data Efficiency</a:t>
            </a:r>
            <a:r>
              <a:rPr b="0" lang="en-US" sz="1600" strike="noStrike" u="none">
                <a:solidFill>
                  <a:schemeClr val="lt1"/>
                </a:solidFill>
                <a:effectLst/>
                <a:uFillTx/>
                <a:latin typeface="Mionic"/>
              </a:rPr>
              <a:t>: Medical</a:t>
            </a:r>
            <a:r>
              <a:rPr b="0" lang="en-US" sz="1400" strike="noStrike" u="none">
                <a:solidFill>
                  <a:schemeClr val="lt1"/>
                </a:solidFill>
                <a:effectLst/>
                <a:uFillTx/>
                <a:latin typeface="Mionic"/>
              </a:rPr>
              <a:t> imaging datasets are often limited. U-Net's architecture enables good performance even with relatively few training samples</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Robustness to Image Variations:</a:t>
            </a:r>
            <a:r>
              <a:rPr b="0" lang="en-US" sz="1400" strike="noStrike" u="none">
                <a:solidFill>
                  <a:schemeClr val="lt1"/>
                </a:solidFill>
                <a:effectLst/>
                <a:uFillTx/>
                <a:latin typeface="Mionic"/>
              </a:rPr>
              <a:t> Given the complex nature of medical scans (MRI, CT, X-ray), U-Net can effectively handle different imaging modalities and structures.</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High Accuracy in Segmenting Irregular Shapes</a:t>
            </a:r>
            <a:r>
              <a:rPr b="0" lang="en-US" sz="1600" strike="noStrike" u="none">
                <a:solidFill>
                  <a:schemeClr val="lt1"/>
                </a:solidFill>
                <a:effectLst/>
                <a:uFillTx/>
                <a:latin typeface="Mionic"/>
              </a:rPr>
              <a:t>:</a:t>
            </a:r>
            <a:r>
              <a:rPr b="0" lang="en-US" sz="1400" strike="noStrike" u="none">
                <a:solidFill>
                  <a:schemeClr val="lt1"/>
                </a:solidFill>
                <a:effectLst/>
                <a:uFillTx/>
                <a:latin typeface="Mionic"/>
              </a:rPr>
              <a:t> Medical abnormalities often have unpredictable shapes, and U-Net's design ensures precise segmentation even in such cases</a:t>
            </a:r>
            <a:endParaRPr b="0" lang="en-US" sz="1400" strike="noStrike" u="none">
              <a:solidFill>
                <a:srgbClr val="ffffff"/>
              </a:solidFill>
              <a:effectLst/>
              <a:uFillTx/>
              <a:latin typeface="Arial"/>
            </a:endParaRPr>
          </a:p>
        </p:txBody>
      </p:sp>
      <p:sp>
        <p:nvSpPr>
          <p:cNvPr id="86" name="Picture 2" descr="U-Net: Convolutional Networks for Biomedical Image Segmentation"/>
          <p:cNvSpPr/>
          <p:nvPr/>
        </p:nvSpPr>
        <p:spPr>
          <a:xfrm>
            <a:off x="7323840" y="2337840"/>
            <a:ext cx="4464360" cy="2974320"/>
          </a:xfrm>
          <a:prstGeom prst="roundRect">
            <a:avLst>
              <a:gd name="adj" fmla="val 7444"/>
            </a:avLst>
          </a:prstGeom>
          <a:blipFill rotWithShape="0">
            <a:blip r:embed="rId1"/>
            <a:srcRect/>
            <a:stretch/>
          </a:blipFill>
          <a:ln w="0">
            <a:noFill/>
          </a:ln>
          <a:effectLst>
            <a:softEdge rad="12600"/>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pic>
        <p:nvPicPr>
          <p:cNvPr id="87" name="Picture 2" descr=""/>
          <p:cNvPicPr/>
          <p:nvPr/>
        </p:nvPicPr>
        <p:blipFill>
          <a:blip r:embed="rId2"/>
          <a:stretch/>
        </p:blipFill>
        <p:spPr>
          <a:xfrm>
            <a:off x="7470720" y="-4320720"/>
            <a:ext cx="4217040" cy="4171680"/>
          </a:xfrm>
          <a:prstGeom prst="rect">
            <a:avLst/>
          </a:prstGeom>
          <a:noFill/>
          <a:ln w="0">
            <a:noFill/>
          </a:ln>
        </p:spPr>
      </p:pic>
      <p:sp>
        <p:nvSpPr>
          <p:cNvPr id="88" name="CasellaDiTesto 6"/>
          <p:cNvSpPr/>
          <p:nvPr/>
        </p:nvSpPr>
        <p:spPr>
          <a:xfrm>
            <a:off x="504000" y="7296480"/>
            <a:ext cx="6465600" cy="16308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it-IT" sz="10000" strike="noStrike" u="none">
                <a:solidFill>
                  <a:srgbClr val="0f3878"/>
                </a:solidFill>
                <a:effectLst/>
                <a:uFillTx/>
                <a:latin typeface="Retro Harmony"/>
              </a:rPr>
              <a:t>Training</a:t>
            </a:r>
            <a:endParaRPr b="0" lang="en-US" sz="10000" strike="noStrike" u="none">
              <a:solidFill>
                <a:srgbClr val="ffffff"/>
              </a:solidFill>
              <a:effectLst/>
              <a:uFillTx/>
              <a:latin typeface="Arial"/>
            </a:endParaRPr>
          </a:p>
        </p:txBody>
      </p:sp>
      <p:sp>
        <p:nvSpPr>
          <p:cNvPr id="89" name="CasellaDiTesto 7"/>
          <p:cNvSpPr/>
          <p:nvPr/>
        </p:nvSpPr>
        <p:spPr>
          <a:xfrm>
            <a:off x="877680" y="8728920"/>
            <a:ext cx="5757480" cy="473940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n-US" sz="1400" strike="noStrike" u="none">
                <a:solidFill>
                  <a:schemeClr val="lt1"/>
                </a:solidFill>
                <a:effectLst/>
                <a:uFillTx/>
                <a:latin typeface="Mionic"/>
              </a:rPr>
              <a:t>Training a U-Net for medical image segmentation presents several challenges:</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Data scarcity</a:t>
            </a:r>
            <a:r>
              <a:rPr b="0" lang="en-US" sz="1400" strike="noStrike" u="none">
                <a:solidFill>
                  <a:schemeClr val="lt1"/>
                </a:solidFill>
                <a:effectLst/>
                <a:uFillTx/>
                <a:latin typeface="Mionic"/>
              </a:rPr>
              <a:t>: Medical datasets are often limited due to privacy concerns and the cost of acquiring labeled images. Training a deep model with small datasets can lead to overfitting.</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Class imbalance</a:t>
            </a:r>
            <a:r>
              <a:rPr b="0" lang="en-US" sz="1400" strike="noStrike" u="none">
                <a:solidFill>
                  <a:schemeClr val="lt1"/>
                </a:solidFill>
                <a:effectLst/>
                <a:uFillTx/>
                <a:latin typeface="Mionic"/>
              </a:rPr>
              <a:t>: In segmentation tasks, pathological regions (like tumors) are often much smaller than the surrounding healthy tissue. This imbalance can make the model biased toward background pixels.</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High computational cost</a:t>
            </a:r>
            <a:r>
              <a:rPr b="0" lang="en-US" sz="1400" strike="noStrike" u="none">
                <a:solidFill>
                  <a:schemeClr val="lt1"/>
                </a:solidFill>
                <a:effectLst/>
                <a:uFillTx/>
                <a:latin typeface="Mionic"/>
              </a:rPr>
              <a:t>: U-Nets require significant computational power, especially for high-resolution medical images. Training them efficiently demands optimized hardware and techniques like mixed precision training.</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Variability in medical images</a:t>
            </a:r>
            <a:r>
              <a:rPr b="0" lang="en-US" sz="1400" strike="noStrike" u="none">
                <a:solidFill>
                  <a:schemeClr val="lt1"/>
                </a:solidFill>
                <a:effectLst/>
                <a:uFillTx/>
                <a:latin typeface="Mionic"/>
              </a:rPr>
              <a:t>: Different imaging modalities (MRI, CT, X-ray) introduce variations in contrast, resolution, and noise levels, making it difficult to develop a universally robust model.</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Annotation complexity</a:t>
            </a:r>
            <a:r>
              <a:rPr b="0" lang="en-US" sz="1400" strike="noStrike" u="none">
                <a:solidFill>
                  <a:schemeClr val="lt1"/>
                </a:solidFill>
                <a:effectLst/>
                <a:uFillTx/>
                <a:latin typeface="Mionic"/>
              </a:rPr>
              <a:t>: Manual segmentation by experts is time-consuming and sometimes subjective, leading to noisy labels that can affect model performance.</a:t>
            </a:r>
            <a:endParaRPr b="0" lang="en-US" sz="1400" strike="noStrike" u="none">
              <a:solidFill>
                <a:srgbClr val="ffffff"/>
              </a:solidFill>
              <a:effectLst/>
              <a:uFillTx/>
              <a:latin typeface="Arial"/>
            </a:endParaRPr>
          </a:p>
        </p:txBody>
      </p:sp>
    </p:spTree>
  </p:cSld>
  <p:transition spd="slow">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sp>
        <p:nvSpPr>
          <p:cNvPr id="90" name="CasellaDiTesto 3"/>
          <p:cNvSpPr/>
          <p:nvPr/>
        </p:nvSpPr>
        <p:spPr>
          <a:xfrm>
            <a:off x="504000" y="499320"/>
            <a:ext cx="6465600" cy="16308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it-IT" sz="10000" strike="noStrike" u="none">
                <a:solidFill>
                  <a:srgbClr val="0f3878"/>
                </a:solidFill>
                <a:effectLst/>
                <a:uFillTx/>
                <a:latin typeface="Retro Harmony"/>
              </a:rPr>
              <a:t>Training</a:t>
            </a:r>
            <a:endParaRPr b="0" lang="en-US" sz="10000" strike="noStrike" u="none">
              <a:solidFill>
                <a:srgbClr val="ffffff"/>
              </a:solidFill>
              <a:effectLst/>
              <a:uFillTx/>
              <a:latin typeface="Arial"/>
            </a:endParaRPr>
          </a:p>
        </p:txBody>
      </p:sp>
      <p:sp>
        <p:nvSpPr>
          <p:cNvPr id="91" name="CasellaDiTesto 4"/>
          <p:cNvSpPr/>
          <p:nvPr/>
        </p:nvSpPr>
        <p:spPr>
          <a:xfrm>
            <a:off x="877680" y="1931760"/>
            <a:ext cx="5757480" cy="473940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n-US" sz="1400" strike="noStrike" u="none">
                <a:solidFill>
                  <a:schemeClr val="lt1"/>
                </a:solidFill>
                <a:effectLst/>
                <a:uFillTx/>
                <a:latin typeface="Mionic"/>
              </a:rPr>
              <a:t>Training a U-Net for medical image segmentation presents several challenges:</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Data scarcity</a:t>
            </a:r>
            <a:r>
              <a:rPr b="0" lang="en-US" sz="1400" strike="noStrike" u="none">
                <a:solidFill>
                  <a:schemeClr val="lt1"/>
                </a:solidFill>
                <a:effectLst/>
                <a:uFillTx/>
                <a:latin typeface="Mionic"/>
              </a:rPr>
              <a:t>: Medical datasets are often limited due to privacy concerns and the cost of acquiring labeled images. Training a deep model with small datasets can lead to overfitting.</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Class imbalance</a:t>
            </a:r>
            <a:r>
              <a:rPr b="0" lang="en-US" sz="1400" strike="noStrike" u="none">
                <a:solidFill>
                  <a:schemeClr val="lt1"/>
                </a:solidFill>
                <a:effectLst/>
                <a:uFillTx/>
                <a:latin typeface="Mionic"/>
              </a:rPr>
              <a:t>: In segmentation tasks, pathological regions (like tumors) are often much smaller than the surrounding healthy tissue. This imbalance can make the model biased toward background pixels.</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High computational cost</a:t>
            </a:r>
            <a:r>
              <a:rPr b="0" lang="en-US" sz="1400" strike="noStrike" u="none">
                <a:solidFill>
                  <a:schemeClr val="lt1"/>
                </a:solidFill>
                <a:effectLst/>
                <a:uFillTx/>
                <a:latin typeface="Mionic"/>
              </a:rPr>
              <a:t>: U-Nets require significant computational power, especially for high-resolution medical images. Training them efficiently demands optimized hardware and techniques like mixed precision training.</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Variability in medical images</a:t>
            </a:r>
            <a:r>
              <a:rPr b="0" lang="en-US" sz="1400" strike="noStrike" u="none">
                <a:solidFill>
                  <a:schemeClr val="lt1"/>
                </a:solidFill>
                <a:effectLst/>
                <a:uFillTx/>
                <a:latin typeface="Mionic"/>
              </a:rPr>
              <a:t>: Different imaging modalities (MRI, CT, X-ray) introduce variations in contrast, resolution, and noise levels, making it difficult to develop a universally robust model.</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Annotation complexity</a:t>
            </a:r>
            <a:r>
              <a:rPr b="0" lang="en-US" sz="1400" strike="noStrike" u="none">
                <a:solidFill>
                  <a:schemeClr val="lt1"/>
                </a:solidFill>
                <a:effectLst/>
                <a:uFillTx/>
                <a:latin typeface="Mionic"/>
              </a:rPr>
              <a:t>: Manual segmentation by experts is time-consuming and sometimes subjective, leading to noisy labels that can affect model performance.</a:t>
            </a:r>
            <a:endParaRPr b="0" lang="en-US" sz="1400" strike="noStrike" u="none">
              <a:solidFill>
                <a:srgbClr val="ffffff"/>
              </a:solidFill>
              <a:effectLst/>
              <a:uFillTx/>
              <a:latin typeface="Arial"/>
            </a:endParaRPr>
          </a:p>
        </p:txBody>
      </p:sp>
      <p:pic>
        <p:nvPicPr>
          <p:cNvPr id="92" name="Picture 2" descr=""/>
          <p:cNvPicPr/>
          <p:nvPr/>
        </p:nvPicPr>
        <p:blipFill>
          <a:blip r:embed="rId1"/>
          <a:stretch/>
        </p:blipFill>
        <p:spPr>
          <a:xfrm>
            <a:off x="7470720" y="1447200"/>
            <a:ext cx="4217040" cy="4171680"/>
          </a:xfrm>
          <a:prstGeom prst="rect">
            <a:avLst/>
          </a:prstGeom>
          <a:noFill/>
          <a:ln w="0">
            <a:noFill/>
          </a:ln>
        </p:spPr>
      </p:pic>
      <p:sp>
        <p:nvSpPr>
          <p:cNvPr id="93" name="CasellaDiTesto 6"/>
          <p:cNvSpPr/>
          <p:nvPr/>
        </p:nvSpPr>
        <p:spPr>
          <a:xfrm>
            <a:off x="504000" y="-7303680"/>
            <a:ext cx="6465600" cy="16308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it-IT" sz="10000" strike="noStrike" u="none">
                <a:solidFill>
                  <a:srgbClr val="0f3878"/>
                </a:solidFill>
                <a:effectLst/>
                <a:uFillTx/>
                <a:latin typeface="Retro Harmony"/>
              </a:rPr>
              <a:t>The Tool</a:t>
            </a:r>
            <a:endParaRPr b="0" lang="en-US" sz="10000" strike="noStrike" u="none">
              <a:solidFill>
                <a:srgbClr val="ffffff"/>
              </a:solidFill>
              <a:effectLst/>
              <a:uFillTx/>
              <a:latin typeface="Arial"/>
            </a:endParaRPr>
          </a:p>
        </p:txBody>
      </p:sp>
      <p:sp>
        <p:nvSpPr>
          <p:cNvPr id="94" name="CasellaDiTesto 7"/>
          <p:cNvSpPr/>
          <p:nvPr/>
        </p:nvSpPr>
        <p:spPr>
          <a:xfrm>
            <a:off x="857880" y="-5572800"/>
            <a:ext cx="5757480" cy="34466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n-US" sz="1400" strike="noStrike" u="none">
                <a:solidFill>
                  <a:schemeClr val="lt1"/>
                </a:solidFill>
                <a:effectLst/>
                <a:uFillTx/>
                <a:latin typeface="Mionic"/>
              </a:rPr>
              <a:t>U-Nets are well-suited for medical semantic image segmentation because:</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Preservation of Spatial Information</a:t>
            </a:r>
            <a:r>
              <a:rPr b="0" lang="en-US" sz="1400" strike="noStrike" u="none">
                <a:solidFill>
                  <a:schemeClr val="lt1"/>
                </a:solidFill>
                <a:effectLst/>
                <a:uFillTx/>
                <a:latin typeface="Mionic"/>
              </a:rPr>
              <a:t>: Unlike standard CNNs that lose spatial resolution due to pooling, U-Net uses skip connections to retain fine details, which is essential for tasks like tumor boundary detection</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Data Efficiency</a:t>
            </a:r>
            <a:r>
              <a:rPr b="0" lang="en-US" sz="1600" strike="noStrike" u="none">
                <a:solidFill>
                  <a:schemeClr val="lt1"/>
                </a:solidFill>
                <a:effectLst/>
                <a:uFillTx/>
                <a:latin typeface="Mionic"/>
              </a:rPr>
              <a:t>: Medical</a:t>
            </a:r>
            <a:r>
              <a:rPr b="0" lang="en-US" sz="1400" strike="noStrike" u="none">
                <a:solidFill>
                  <a:schemeClr val="lt1"/>
                </a:solidFill>
                <a:effectLst/>
                <a:uFillTx/>
                <a:latin typeface="Mionic"/>
              </a:rPr>
              <a:t> imaging datasets are often limited. U-Net's architecture enables good performance even with relatively few training samples</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Robustness to Image Variations:</a:t>
            </a:r>
            <a:r>
              <a:rPr b="0" lang="en-US" sz="1400" strike="noStrike" u="none">
                <a:solidFill>
                  <a:schemeClr val="lt1"/>
                </a:solidFill>
                <a:effectLst/>
                <a:uFillTx/>
                <a:latin typeface="Mionic"/>
              </a:rPr>
              <a:t> Given the complex nature of medical scans (MRI, CT, X-ray), U-Net can effectively handle different imaging modalities and structures.</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High Accuracy in Segmenting Irregular Shapes</a:t>
            </a:r>
            <a:r>
              <a:rPr b="0" lang="en-US" sz="1600" strike="noStrike" u="none">
                <a:solidFill>
                  <a:schemeClr val="lt1"/>
                </a:solidFill>
                <a:effectLst/>
                <a:uFillTx/>
                <a:latin typeface="Mionic"/>
              </a:rPr>
              <a:t>:</a:t>
            </a:r>
            <a:r>
              <a:rPr b="0" lang="en-US" sz="1400" strike="noStrike" u="none">
                <a:solidFill>
                  <a:schemeClr val="lt1"/>
                </a:solidFill>
                <a:effectLst/>
                <a:uFillTx/>
                <a:latin typeface="Mionic"/>
              </a:rPr>
              <a:t> Medical abnormalities often have unpredictable shapes, and U-Net's design ensures precise segmentation even in such cases</a:t>
            </a:r>
            <a:endParaRPr b="0" lang="en-US" sz="1400" strike="noStrike" u="none">
              <a:solidFill>
                <a:srgbClr val="ffffff"/>
              </a:solidFill>
              <a:effectLst/>
              <a:uFillTx/>
              <a:latin typeface="Arial"/>
            </a:endParaRPr>
          </a:p>
        </p:txBody>
      </p:sp>
      <p:sp>
        <p:nvSpPr>
          <p:cNvPr id="95" name="Picture 2" descr="U-Net: Convolutional Networks for Biomedical Image Segmentation"/>
          <p:cNvSpPr/>
          <p:nvPr/>
        </p:nvSpPr>
        <p:spPr>
          <a:xfrm>
            <a:off x="7323840" y="7702200"/>
            <a:ext cx="4464360" cy="2974320"/>
          </a:xfrm>
          <a:prstGeom prst="roundRect">
            <a:avLst>
              <a:gd name="adj" fmla="val 7444"/>
            </a:avLst>
          </a:prstGeom>
          <a:blipFill rotWithShape="0">
            <a:blip r:embed="rId2"/>
            <a:srcRect/>
            <a:stretch/>
          </a:blipFill>
          <a:ln w="0">
            <a:noFill/>
          </a:ln>
          <a:effectLst>
            <a:softEdge rad="12600"/>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pic>
        <p:nvPicPr>
          <p:cNvPr id="96" name="Picture 2" descr=""/>
          <p:cNvPicPr/>
          <p:nvPr/>
        </p:nvPicPr>
        <p:blipFill>
          <a:blip r:embed="rId3"/>
          <a:stretch/>
        </p:blipFill>
        <p:spPr>
          <a:xfrm>
            <a:off x="7266600" y="-2319840"/>
            <a:ext cx="4650840" cy="1204200"/>
          </a:xfrm>
          <a:prstGeom prst="rect">
            <a:avLst/>
          </a:prstGeom>
          <a:noFill/>
          <a:ln w="0">
            <a:noFill/>
          </a:ln>
        </p:spPr>
      </p:pic>
      <p:sp>
        <p:nvSpPr>
          <p:cNvPr id="97" name="CasellaDiTesto 10"/>
          <p:cNvSpPr/>
          <p:nvPr/>
        </p:nvSpPr>
        <p:spPr>
          <a:xfrm>
            <a:off x="857880" y="8507160"/>
            <a:ext cx="5757480" cy="224640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n-US" sz="1400" strike="noStrike" u="none">
                <a:solidFill>
                  <a:schemeClr val="lt1"/>
                </a:solidFill>
                <a:effectLst/>
                <a:uFillTx/>
                <a:latin typeface="Mionic"/>
              </a:rPr>
              <a:t>I built U-net neural network using the keras high and low-level API. </a:t>
            </a:r>
            <a:endParaRPr b="0" lang="en-US" sz="1400" strike="noStrike" u="none">
              <a:solidFill>
                <a:srgbClr val="ffffff"/>
              </a:solidFill>
              <a:effectLst/>
              <a:uFillTx/>
              <a:latin typeface="Arial"/>
            </a:endParaRPr>
          </a:p>
          <a:p>
            <a:pPr algn="just" defTabSz="914400">
              <a:lnSpc>
                <a:spcPct val="100000"/>
              </a:lnSpc>
            </a:pPr>
            <a:endParaRPr b="0" lang="en-US" sz="1400" strike="noStrike" u="none">
              <a:solidFill>
                <a:srgbClr val="ffffff"/>
              </a:solidFill>
              <a:effectLst/>
              <a:uFillTx/>
              <a:latin typeface="Arial"/>
            </a:endParaRPr>
          </a:p>
          <a:p>
            <a:pPr algn="just" defTabSz="914400">
              <a:lnSpc>
                <a:spcPct val="100000"/>
              </a:lnSpc>
            </a:pPr>
            <a:r>
              <a:rPr b="0" lang="en-US" sz="1400" strike="noStrike" u="none">
                <a:solidFill>
                  <a:schemeClr val="lt1"/>
                </a:solidFill>
                <a:effectLst/>
                <a:uFillTx/>
                <a:latin typeface="Mionic"/>
              </a:rPr>
              <a:t>I used the high level functional API for building the network. It has an encoder with 5 layers and a decoder with the same number of layers.  It has about 31 million parameters to train.</a:t>
            </a:r>
            <a:endParaRPr b="0" lang="en-US" sz="1400" strike="noStrike" u="none">
              <a:solidFill>
                <a:srgbClr val="ffffff"/>
              </a:solidFill>
              <a:effectLst/>
              <a:uFillTx/>
              <a:latin typeface="Arial"/>
            </a:endParaRPr>
          </a:p>
          <a:p>
            <a:pPr algn="just" defTabSz="914400">
              <a:lnSpc>
                <a:spcPct val="100000"/>
              </a:lnSpc>
            </a:pPr>
            <a:endParaRPr b="0" lang="en-US" sz="1400" strike="noStrike" u="none">
              <a:solidFill>
                <a:srgbClr val="ffffff"/>
              </a:solidFill>
              <a:effectLst/>
              <a:uFillTx/>
              <a:latin typeface="Arial"/>
            </a:endParaRPr>
          </a:p>
          <a:p>
            <a:pPr algn="just" defTabSz="914400">
              <a:lnSpc>
                <a:spcPct val="100000"/>
              </a:lnSpc>
            </a:pPr>
            <a:r>
              <a:rPr b="0" lang="en-US" sz="1400" strike="noStrike" u="none">
                <a:solidFill>
                  <a:schemeClr val="lt1"/>
                </a:solidFill>
                <a:effectLst/>
                <a:uFillTx/>
                <a:latin typeface="Mionic"/>
              </a:rPr>
              <a:t>The low level API has been used for creating task-specific cost functions and metrics. For training purposes, I used the Dice coefficient. </a:t>
            </a:r>
            <a:endParaRPr b="0" lang="en-US" sz="1400" strike="noStrike" u="none">
              <a:solidFill>
                <a:srgbClr val="ffffff"/>
              </a:solidFill>
              <a:effectLst/>
              <a:uFillTx/>
              <a:latin typeface="Arial"/>
            </a:endParaRPr>
          </a:p>
        </p:txBody>
      </p:sp>
    </p:spTree>
  </p:cSld>
  <p:transition spd="slow">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sp>
        <p:nvSpPr>
          <p:cNvPr id="98" name="CasellaDiTesto 3"/>
          <p:cNvSpPr/>
          <p:nvPr/>
        </p:nvSpPr>
        <p:spPr>
          <a:xfrm>
            <a:off x="504000" y="499320"/>
            <a:ext cx="6465600" cy="16308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it-IT" sz="10000" strike="noStrike" u="none">
                <a:solidFill>
                  <a:srgbClr val="0f3878"/>
                </a:solidFill>
                <a:effectLst/>
                <a:uFillTx/>
                <a:latin typeface="Retro Harmony"/>
              </a:rPr>
              <a:t>Training</a:t>
            </a:r>
            <a:endParaRPr b="0" lang="en-US" sz="10000" strike="noStrike" u="none">
              <a:solidFill>
                <a:srgbClr val="ffffff"/>
              </a:solidFill>
              <a:effectLst/>
              <a:uFillTx/>
              <a:latin typeface="Arial"/>
            </a:endParaRPr>
          </a:p>
        </p:txBody>
      </p:sp>
      <p:sp>
        <p:nvSpPr>
          <p:cNvPr id="99" name="CasellaDiTesto 4"/>
          <p:cNvSpPr/>
          <p:nvPr/>
        </p:nvSpPr>
        <p:spPr>
          <a:xfrm>
            <a:off x="857880" y="2458080"/>
            <a:ext cx="5757480" cy="224640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n-US" sz="1400" strike="noStrike" u="none">
                <a:solidFill>
                  <a:schemeClr val="lt1"/>
                </a:solidFill>
                <a:effectLst/>
                <a:uFillTx/>
                <a:latin typeface="Mionic"/>
              </a:rPr>
              <a:t>I built U-net neural network using the keras high and low-level API. </a:t>
            </a:r>
            <a:endParaRPr b="0" lang="en-US" sz="1400" strike="noStrike" u="none">
              <a:solidFill>
                <a:srgbClr val="ffffff"/>
              </a:solidFill>
              <a:effectLst/>
              <a:uFillTx/>
              <a:latin typeface="Arial"/>
            </a:endParaRPr>
          </a:p>
          <a:p>
            <a:pPr algn="just" defTabSz="914400">
              <a:lnSpc>
                <a:spcPct val="100000"/>
              </a:lnSpc>
            </a:pPr>
            <a:endParaRPr b="0" lang="en-US" sz="1400" strike="noStrike" u="none">
              <a:solidFill>
                <a:srgbClr val="ffffff"/>
              </a:solidFill>
              <a:effectLst/>
              <a:uFillTx/>
              <a:latin typeface="Arial"/>
            </a:endParaRPr>
          </a:p>
          <a:p>
            <a:pPr algn="just" defTabSz="914400">
              <a:lnSpc>
                <a:spcPct val="100000"/>
              </a:lnSpc>
            </a:pPr>
            <a:r>
              <a:rPr b="0" lang="en-US" sz="1400" strike="noStrike" u="none">
                <a:solidFill>
                  <a:schemeClr val="lt1"/>
                </a:solidFill>
                <a:effectLst/>
                <a:uFillTx/>
                <a:latin typeface="Mionic"/>
              </a:rPr>
              <a:t>I used the high level functional API for building the network. It has an encoder with 5 layers and a decoder with the same number of layers.  It has about 31 million parameters to train.</a:t>
            </a:r>
            <a:endParaRPr b="0" lang="en-US" sz="1400" strike="noStrike" u="none">
              <a:solidFill>
                <a:srgbClr val="ffffff"/>
              </a:solidFill>
              <a:effectLst/>
              <a:uFillTx/>
              <a:latin typeface="Arial"/>
            </a:endParaRPr>
          </a:p>
          <a:p>
            <a:pPr algn="just" defTabSz="914400">
              <a:lnSpc>
                <a:spcPct val="100000"/>
              </a:lnSpc>
            </a:pPr>
            <a:endParaRPr b="0" lang="en-US" sz="1400" strike="noStrike" u="none">
              <a:solidFill>
                <a:srgbClr val="ffffff"/>
              </a:solidFill>
              <a:effectLst/>
              <a:uFillTx/>
              <a:latin typeface="Arial"/>
            </a:endParaRPr>
          </a:p>
          <a:p>
            <a:pPr algn="just" defTabSz="914400">
              <a:lnSpc>
                <a:spcPct val="100000"/>
              </a:lnSpc>
            </a:pPr>
            <a:r>
              <a:rPr b="0" lang="en-US" sz="1400" strike="noStrike" u="none">
                <a:solidFill>
                  <a:schemeClr val="lt1"/>
                </a:solidFill>
                <a:effectLst/>
                <a:uFillTx/>
                <a:latin typeface="Mionic"/>
              </a:rPr>
              <a:t>The low level API has been used for creating task-specific cost functions and metrics. For training purposes, I used the Dice coefficient. </a:t>
            </a:r>
            <a:endParaRPr b="0" lang="en-US" sz="1400" strike="noStrike" u="none">
              <a:solidFill>
                <a:srgbClr val="ffffff"/>
              </a:solidFill>
              <a:effectLst/>
              <a:uFillTx/>
              <a:latin typeface="Arial"/>
            </a:endParaRPr>
          </a:p>
        </p:txBody>
      </p:sp>
      <p:pic>
        <p:nvPicPr>
          <p:cNvPr id="100" name="Picture 2" descr=""/>
          <p:cNvPicPr/>
          <p:nvPr/>
        </p:nvPicPr>
        <p:blipFill>
          <a:blip r:embed="rId1"/>
          <a:stretch/>
        </p:blipFill>
        <p:spPr>
          <a:xfrm>
            <a:off x="7266600" y="2979000"/>
            <a:ext cx="4650840" cy="1204200"/>
          </a:xfrm>
          <a:prstGeom prst="rect">
            <a:avLst/>
          </a:prstGeom>
          <a:noFill/>
          <a:ln w="0">
            <a:noFill/>
          </a:ln>
        </p:spPr>
      </p:pic>
      <p:pic>
        <p:nvPicPr>
          <p:cNvPr id="101" name="Picture 2" descr=""/>
          <p:cNvPicPr/>
          <p:nvPr/>
        </p:nvPicPr>
        <p:blipFill>
          <a:blip r:embed="rId2"/>
          <a:stretch/>
        </p:blipFill>
        <p:spPr>
          <a:xfrm>
            <a:off x="7470720" y="7683840"/>
            <a:ext cx="4217040" cy="4171680"/>
          </a:xfrm>
          <a:prstGeom prst="rect">
            <a:avLst/>
          </a:prstGeom>
          <a:noFill/>
          <a:ln w="0">
            <a:noFill/>
          </a:ln>
        </p:spPr>
      </p:pic>
    </p:spTree>
  </p:cSld>
  <p:transition spd="slow">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 name="Picture 2" descr=""/>
          <p:cNvPicPr/>
          <p:nvPr/>
        </p:nvPicPr>
        <p:blipFill>
          <a:blip r:embed="rId1"/>
          <a:srcRect l="0" t="0" r="0" b="24998"/>
          <a:stretch/>
        </p:blipFill>
        <p:spPr>
          <a:xfrm>
            <a:off x="0" y="0"/>
            <a:ext cx="12191760" cy="6857640"/>
          </a:xfrm>
          <a:prstGeom prst="rect">
            <a:avLst/>
          </a:prstGeom>
          <a:noFill/>
          <a:ln w="0">
            <a:noFill/>
          </a:ln>
        </p:spPr>
      </p:pic>
      <p:sp>
        <p:nvSpPr>
          <p:cNvPr id="103" name="CasellaDiTesto 3"/>
          <p:cNvSpPr/>
          <p:nvPr/>
        </p:nvSpPr>
        <p:spPr>
          <a:xfrm>
            <a:off x="0" y="2280600"/>
            <a:ext cx="12191760" cy="30466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it-IT" sz="9600" strike="noStrike" u="none">
                <a:solidFill>
                  <a:schemeClr val="accent3">
                    <a:lumMod val="40000"/>
                    <a:lumOff val="60000"/>
                  </a:schemeClr>
                </a:solidFill>
                <a:effectLst/>
                <a:uFillTx/>
                <a:latin typeface="Some Time Later"/>
              </a:rPr>
              <a:t>52 Hours</a:t>
            </a:r>
            <a:endParaRPr b="0" lang="en-US" sz="9600" strike="noStrike" u="none">
              <a:solidFill>
                <a:srgbClr val="000000"/>
              </a:solidFill>
              <a:effectLst/>
              <a:uFillTx/>
              <a:latin typeface="Arial"/>
            </a:endParaRPr>
          </a:p>
          <a:p>
            <a:pPr algn="ctr" defTabSz="914400">
              <a:lnSpc>
                <a:spcPct val="100000"/>
              </a:lnSpc>
            </a:pPr>
            <a:r>
              <a:rPr b="0" lang="it-IT" sz="9600" strike="noStrike" u="none">
                <a:solidFill>
                  <a:schemeClr val="accent3">
                    <a:lumMod val="40000"/>
                    <a:lumOff val="60000"/>
                  </a:schemeClr>
                </a:solidFill>
                <a:effectLst/>
                <a:uFillTx/>
                <a:latin typeface="Some Time Later"/>
              </a:rPr>
              <a:t> Later…</a:t>
            </a:r>
            <a:endParaRPr b="0" lang="en-US" sz="9600" strike="noStrike" u="none">
              <a:solidFill>
                <a:srgbClr val="000000"/>
              </a:solidFill>
              <a:effectLst/>
              <a:uFillTx/>
              <a:latin typeface="Arial"/>
            </a:endParaRPr>
          </a:p>
        </p:txBody>
      </p:sp>
    </p:spTree>
  </p:cSld>
  <mc:AlternateContent>
    <mc:Choice Requires="p14">
      <p:transition p14:dur="100"/>
    </mc:Choice>
    <mc:Fallback>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04" name="CasellaDiTesto 3"/>
          <p:cNvSpPr/>
          <p:nvPr/>
        </p:nvSpPr>
        <p:spPr>
          <a:xfrm>
            <a:off x="0" y="2384280"/>
            <a:ext cx="12191760" cy="2307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it-IT" sz="14400" strike="noStrike" u="none">
                <a:solidFill>
                  <a:schemeClr val="lt1"/>
                </a:solidFill>
                <a:effectLst/>
                <a:uFillTx/>
                <a:latin typeface="K-COMPRESS-CAP-L"/>
              </a:rPr>
              <a:t>Result</a:t>
            </a:r>
            <a:endParaRPr b="0" lang="en-US" sz="14400" strike="noStrike" u="none">
              <a:solidFill>
                <a:srgbClr val="ffffff"/>
              </a:solidFill>
              <a:effectLst/>
              <a:uFillTx/>
              <a:latin typeface="Arial"/>
            </a:endParaRPr>
          </a:p>
        </p:txBody>
      </p:sp>
      <p:sp>
        <p:nvSpPr>
          <p:cNvPr id="105" name="CasellaDiTesto 1"/>
          <p:cNvSpPr/>
          <p:nvPr/>
        </p:nvSpPr>
        <p:spPr>
          <a:xfrm>
            <a:off x="1500480" y="9097200"/>
            <a:ext cx="9612720" cy="9230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it-IT" sz="1800" strike="noStrike" u="none">
                <a:solidFill>
                  <a:schemeClr val="lt1"/>
                </a:solidFill>
                <a:effectLst/>
                <a:uFillTx/>
                <a:latin typeface="Calibri"/>
              </a:rPr>
              <a:t>Grafici della dice lossi di validazione e training </a:t>
            </a:r>
            <a:endParaRPr b="0" lang="en-US" sz="1800" strike="noStrike" u="none">
              <a:solidFill>
                <a:srgbClr val="ffffff"/>
              </a:solidFill>
              <a:effectLst/>
              <a:uFillTx/>
              <a:latin typeface="Arial"/>
            </a:endParaRPr>
          </a:p>
          <a:p>
            <a:pPr algn="ctr" defTabSz="914400">
              <a:lnSpc>
                <a:spcPct val="100000"/>
              </a:lnSpc>
            </a:pPr>
            <a:endParaRPr b="0" lang="en-US" sz="1800" strike="noStrike" u="none">
              <a:solidFill>
                <a:srgbClr val="ffffff"/>
              </a:solidFill>
              <a:effectLst/>
              <a:uFillTx/>
              <a:latin typeface="Arial"/>
            </a:endParaRPr>
          </a:p>
          <a:p>
            <a:pPr algn="ctr" defTabSz="914400">
              <a:lnSpc>
                <a:spcPct val="100000"/>
              </a:lnSpc>
            </a:pPr>
            <a:r>
              <a:rPr b="0" lang="it-IT" sz="1800" strike="noStrike" u="none">
                <a:solidFill>
                  <a:schemeClr val="lt1"/>
                </a:solidFill>
                <a:effectLst/>
                <a:uFillTx/>
                <a:latin typeface="Calibri"/>
              </a:rPr>
              <a:t>Test Loss: -0.834266</a:t>
            </a:r>
            <a:endParaRPr b="0" lang="en-US" sz="1800" strike="noStrike" u="none">
              <a:solidFill>
                <a:srgbClr val="ffffff"/>
              </a:solidFill>
              <a:effectLst/>
              <a:uFillTx/>
              <a:latin typeface="Arial"/>
            </a:endParaRPr>
          </a:p>
        </p:txBody>
      </p:sp>
      <p:sp>
        <p:nvSpPr>
          <p:cNvPr id="106" name="CasellaDiTesto 2"/>
          <p:cNvSpPr/>
          <p:nvPr/>
        </p:nvSpPr>
        <p:spPr>
          <a:xfrm>
            <a:off x="4068720" y="10797120"/>
            <a:ext cx="4377600" cy="6458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it-IT" sz="1800" strike="noStrike" u="none">
                <a:solidFill>
                  <a:schemeClr val="lt1"/>
                </a:solidFill>
                <a:effectLst/>
                <a:uFillTx/>
                <a:latin typeface="Calibri"/>
              </a:rPr>
              <a:t>Test Loss: -0.834266</a:t>
            </a:r>
            <a:endParaRPr b="0" lang="en-US" sz="1800" strike="noStrike" u="none">
              <a:solidFill>
                <a:srgbClr val="ffffff"/>
              </a:solidFill>
              <a:effectLst/>
              <a:uFillTx/>
              <a:latin typeface="Arial"/>
            </a:endParaRPr>
          </a:p>
          <a:p>
            <a:pPr algn="ctr" defTabSz="914400">
              <a:lnSpc>
                <a:spcPct val="100000"/>
              </a:lnSpc>
            </a:pPr>
            <a:r>
              <a:rPr b="0" lang="it-IT" sz="1800" strike="noStrike" u="none">
                <a:solidFill>
                  <a:schemeClr val="lt1"/>
                </a:solidFill>
                <a:effectLst/>
                <a:uFillTx/>
                <a:latin typeface="Calibri"/>
              </a:rPr>
              <a:t>Test Dice Coefficient: 0.69</a:t>
            </a:r>
            <a:endParaRPr b="0" lang="en-US" sz="1800" strike="noStrike" u="none">
              <a:solidFill>
                <a:srgbClr val="ffffff"/>
              </a:solidFill>
              <a:effectLst/>
              <a:uFillTx/>
              <a:latin typeface="Arial"/>
            </a:endParaRPr>
          </a:p>
        </p:txBody>
      </p:sp>
      <p:pic>
        <p:nvPicPr>
          <p:cNvPr id="107" name="Immagine 4" descr=""/>
          <p:cNvPicPr/>
          <p:nvPr/>
        </p:nvPicPr>
        <p:blipFill>
          <a:blip r:embed="rId1"/>
          <a:stretch/>
        </p:blipFill>
        <p:spPr>
          <a:xfrm>
            <a:off x="2609280" y="7391160"/>
            <a:ext cx="6991560" cy="3260520"/>
          </a:xfrm>
          <a:prstGeom prst="rect">
            <a:avLst/>
          </a:prstGeom>
          <a:noFill/>
          <a:ln w="0">
            <a:noFill/>
          </a:ln>
        </p:spPr>
      </p:pic>
    </p:spTree>
  </p:cSld>
  <mc:AlternateContent>
    <mc:Choice Requires="p14">
      <p:transition p14:dur="100"/>
    </mc:Choice>
    <mc:Fallback>
      <p:transition/>
    </mc:Fallback>
  </mc:AlternateContent>
</p:sld>
</file>

<file path=ppt/theme/theme1.xml><?xml version="1.0" encoding="utf-8"?>
<a:theme xmlns:a="http://schemas.openxmlformats.org/drawingml/2006/main" xmlns:r="http://schemas.openxmlformats.org/officeDocument/2006/relationships"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134</TotalTime>
  <Application>LibreOffice/25.2.3.2$Linux_X86_64 LibreOffice_project/520$Build-2</Application>
  <AppVersion>15.0000</AppVersion>
  <Words>1331</Words>
  <Paragraphs>73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2025-06-13T13:56:26Z</dcterms:created>
  <dc:creator>carlo bianchi</dc:creator>
  <dc:description/>
  <dc:language>en-US</dc:language>
  <cp:lastModifiedBy/>
  <dcterms:modified xsi:type="dcterms:W3CDTF">2025-06-15T11:59:52Z</dcterms:modified>
  <cp:revision>13</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10</vt:i4>
  </property>
</Properties>
</file>