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9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8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78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76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4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5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0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7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9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1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1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4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0BC9-DE73-4553-B66D-D2B0723596B4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7D53-4C1E-460F-A283-5C5B5ED2F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78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EA15-DF42-4FE0-945F-EAE867A23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EFFICIENT DYNAMIC 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ROUND ROBIN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E099C-D1B1-4BBB-BC46-EC31FAC35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(EDRR)</a:t>
            </a:r>
          </a:p>
        </p:txBody>
      </p:sp>
    </p:spTree>
    <p:extLst>
      <p:ext uri="{BB962C8B-B14F-4D97-AF65-F5344CB8AC3E}">
        <p14:creationId xmlns:p14="http://schemas.microsoft.com/office/powerpoint/2010/main" val="36990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7330-27A2-430C-8E6D-D2195493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2342"/>
            <a:ext cx="10353761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SAME ARRIVAL TIMES</a:t>
            </a:r>
            <a:br>
              <a:rPr lang="en-IN" sz="2400" dirty="0">
                <a:latin typeface="Algerian" panose="04020705040A02060702" pitchFamily="82" charset="0"/>
              </a:rPr>
            </a:br>
            <a:r>
              <a:rPr lang="en-IN" sz="2400" dirty="0">
                <a:latin typeface="Algerian" panose="04020705040A02060702" pitchFamily="82" charset="0"/>
              </a:rPr>
              <a:t>(EDRR V/S RRS)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8430-E9EB-4DEC-875D-056A01518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5A5628-00C0-4D31-A568-28B4D5802D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" y="1681162"/>
            <a:ext cx="6092792" cy="48117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BBB18C-4119-4813-83D8-7815B153CA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87" y="1681163"/>
            <a:ext cx="4703127" cy="4811711"/>
          </a:xfrm>
        </p:spPr>
      </p:pic>
    </p:spTree>
    <p:extLst>
      <p:ext uri="{BB962C8B-B14F-4D97-AF65-F5344CB8AC3E}">
        <p14:creationId xmlns:p14="http://schemas.microsoft.com/office/powerpoint/2010/main" val="56454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4454-7BA1-4A85-84F3-E643E9D9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4589"/>
            <a:ext cx="10353761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DIFFERENT ARRIVAL TIMES</a:t>
            </a:r>
            <a:br>
              <a:rPr lang="en-IN" sz="2400" dirty="0">
                <a:latin typeface="Algerian" panose="04020705040A02060702" pitchFamily="82" charset="0"/>
              </a:rPr>
            </a:br>
            <a:r>
              <a:rPr lang="en-IN" sz="2400" dirty="0">
                <a:latin typeface="Algerian" panose="04020705040A02060702" pitchFamily="82" charset="0"/>
              </a:rPr>
              <a:t>(EDRR V/S RRS)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08A2-C5DB-4989-925A-EC8FCDE76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D0495D-88EF-426E-8F3A-0D1B81D4A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8" y="1623311"/>
            <a:ext cx="6525928" cy="48117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A65276-39D7-4EA3-8CFE-3D19DC839A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01" y="1623311"/>
            <a:ext cx="4664571" cy="4811711"/>
          </a:xfrm>
        </p:spPr>
      </p:pic>
    </p:spTree>
    <p:extLst>
      <p:ext uri="{BB962C8B-B14F-4D97-AF65-F5344CB8AC3E}">
        <p14:creationId xmlns:p14="http://schemas.microsoft.com/office/powerpoint/2010/main" val="353640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8-2398-4CC8-82C7-35486B4A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924" y="2861912"/>
            <a:ext cx="10353761" cy="1326321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28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36E8C-EEA6-433A-86D9-2ED089526FC4}"/>
              </a:ext>
            </a:extLst>
          </p:cNvPr>
          <p:cNvSpPr txBox="1"/>
          <p:nvPr/>
        </p:nvSpPr>
        <p:spPr>
          <a:xfrm>
            <a:off x="368968" y="199724"/>
            <a:ext cx="114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SOURCE CODE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3B69E-93D3-4D1D-9AAA-7ECBEEEEEB21}"/>
              </a:ext>
            </a:extLst>
          </p:cNvPr>
          <p:cNvSpPr txBox="1"/>
          <p:nvPr/>
        </p:nvSpPr>
        <p:spPr>
          <a:xfrm flipH="1">
            <a:off x="555857" y="661388"/>
            <a:ext cx="111965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600" b="0" dirty="0">
                <a:effectLst/>
              </a:rPr>
              <a:t>#include&lt;bits/stdc++.h&gt;</a:t>
            </a:r>
          </a:p>
          <a:p>
            <a:pPr lvl="1"/>
            <a:r>
              <a:rPr lang="en-IN" sz="1600" b="0" dirty="0">
                <a:effectLst/>
              </a:rPr>
              <a:t>using namespace std;</a:t>
            </a:r>
          </a:p>
          <a:p>
            <a:pPr lvl="1"/>
            <a:r>
              <a:rPr lang="en-IN" sz="1600" b="0" dirty="0">
                <a:effectLst/>
              </a:rPr>
              <a:t>struct </a:t>
            </a:r>
            <a:r>
              <a:rPr lang="en-IN" sz="1600" b="0" dirty="0" err="1">
                <a:effectLst/>
              </a:rPr>
              <a:t>round_robin</a:t>
            </a:r>
            <a:endParaRPr lang="en-IN" sz="1600" b="0" dirty="0">
              <a:effectLst/>
            </a:endParaRPr>
          </a:p>
          <a:p>
            <a:pPr lvl="1"/>
            <a:r>
              <a:rPr lang="en-IN" sz="1600" b="0" dirty="0">
                <a:effectLst/>
              </a:rPr>
              <a:t>{</a:t>
            </a:r>
          </a:p>
          <a:p>
            <a:pPr lvl="1"/>
            <a:r>
              <a:rPr lang="en-IN" sz="1600" b="0" dirty="0">
                <a:effectLst/>
              </a:rPr>
              <a:t>    int at;</a:t>
            </a:r>
          </a:p>
          <a:p>
            <a:pPr lvl="1"/>
            <a:r>
              <a:rPr lang="en-IN" sz="1600" b="0" dirty="0">
                <a:effectLst/>
              </a:rPr>
              <a:t>    int </a:t>
            </a:r>
            <a:r>
              <a:rPr lang="en-IN" sz="1600" b="0" dirty="0" err="1">
                <a:effectLst/>
              </a:rPr>
              <a:t>bt</a:t>
            </a:r>
            <a:r>
              <a:rPr lang="en-IN" sz="1600" b="0" dirty="0">
                <a:effectLst/>
              </a:rPr>
              <a:t>;</a:t>
            </a:r>
          </a:p>
          <a:p>
            <a:pPr lvl="1"/>
            <a:r>
              <a:rPr lang="en-IN" sz="1600" b="0" dirty="0">
                <a:effectLst/>
              </a:rPr>
              <a:t>    int </a:t>
            </a:r>
            <a:r>
              <a:rPr lang="en-IN" sz="1600" b="0" dirty="0" err="1">
                <a:effectLst/>
              </a:rPr>
              <a:t>dup_bt</a:t>
            </a:r>
            <a:r>
              <a:rPr lang="en-IN" sz="1600" b="0" dirty="0">
                <a:effectLst/>
              </a:rPr>
              <a:t>;</a:t>
            </a:r>
          </a:p>
          <a:p>
            <a:pPr lvl="1"/>
            <a:r>
              <a:rPr lang="en-IN" sz="1600" b="0" dirty="0">
                <a:effectLst/>
              </a:rPr>
              <a:t>    int </a:t>
            </a:r>
            <a:r>
              <a:rPr lang="en-IN" sz="1600" b="0" dirty="0" err="1">
                <a:effectLst/>
              </a:rPr>
              <a:t>ct</a:t>
            </a:r>
            <a:r>
              <a:rPr lang="en-IN" sz="1600" b="0" dirty="0">
                <a:effectLst/>
              </a:rPr>
              <a:t>;</a:t>
            </a:r>
          </a:p>
          <a:p>
            <a:pPr lvl="1"/>
            <a:r>
              <a:rPr lang="en-IN" sz="1600" b="0" dirty="0">
                <a:effectLst/>
              </a:rPr>
              <a:t>    int </a:t>
            </a:r>
            <a:r>
              <a:rPr lang="en-IN" sz="1600" b="0" dirty="0" err="1">
                <a:effectLst/>
              </a:rPr>
              <a:t>wt</a:t>
            </a:r>
            <a:r>
              <a:rPr lang="en-IN" sz="1600" b="0" dirty="0">
                <a:effectLst/>
              </a:rPr>
              <a:t>;</a:t>
            </a:r>
          </a:p>
          <a:p>
            <a:pPr lvl="1"/>
            <a:r>
              <a:rPr lang="en-IN" sz="1600" b="0" dirty="0">
                <a:effectLst/>
              </a:rPr>
              <a:t>    int tat;</a:t>
            </a:r>
          </a:p>
          <a:p>
            <a:pPr lvl="1"/>
            <a:r>
              <a:rPr lang="en-IN" sz="1600" b="0" dirty="0">
                <a:effectLst/>
              </a:rPr>
              <a:t>    int </a:t>
            </a:r>
            <a:r>
              <a:rPr lang="en-IN" sz="1600" b="0" dirty="0" err="1">
                <a:effectLst/>
              </a:rPr>
              <a:t>pronum</a:t>
            </a:r>
            <a:r>
              <a:rPr lang="en-IN" sz="1600" b="0" dirty="0">
                <a:effectLst/>
              </a:rPr>
              <a:t>;</a:t>
            </a:r>
          </a:p>
          <a:p>
            <a:pPr lvl="1"/>
            <a:r>
              <a:rPr lang="en-IN" sz="1600" b="0" dirty="0">
                <a:effectLst/>
              </a:rPr>
              <a:t>};</a:t>
            </a:r>
          </a:p>
          <a:p>
            <a:pPr lvl="1"/>
            <a:r>
              <a:rPr lang="en-IN" sz="1600" b="0" dirty="0">
                <a:effectLst/>
              </a:rPr>
              <a:t>bool compare(</a:t>
            </a:r>
            <a:r>
              <a:rPr lang="en-IN" sz="1600" b="0" dirty="0" err="1">
                <a:effectLst/>
              </a:rPr>
              <a:t>round_robin</a:t>
            </a:r>
            <a:r>
              <a:rPr lang="en-IN" sz="1600" b="0" dirty="0">
                <a:effectLst/>
              </a:rPr>
              <a:t> </a:t>
            </a:r>
            <a:r>
              <a:rPr lang="en-IN" sz="1600" b="0" dirty="0" err="1">
                <a:effectLst/>
              </a:rPr>
              <a:t>a,round_robin</a:t>
            </a:r>
            <a:r>
              <a:rPr lang="en-IN" sz="1600" b="0" dirty="0">
                <a:effectLst/>
              </a:rPr>
              <a:t> b)</a:t>
            </a:r>
          </a:p>
          <a:p>
            <a:pPr lvl="1"/>
            <a:r>
              <a:rPr lang="en-IN" sz="1600" b="0" dirty="0">
                <a:effectLst/>
              </a:rPr>
              <a:t>{</a:t>
            </a:r>
          </a:p>
          <a:p>
            <a:pPr lvl="1"/>
            <a:r>
              <a:rPr lang="en-IN" sz="1600" b="0" dirty="0">
                <a:effectLst/>
              </a:rPr>
              <a:t>    if(a.at&lt;b.at)</a:t>
            </a:r>
          </a:p>
          <a:p>
            <a:pPr lvl="1"/>
            <a:r>
              <a:rPr lang="en-IN" sz="1600" b="0" dirty="0">
                <a:effectLst/>
              </a:rPr>
              <a:t>    return 1;</a:t>
            </a:r>
          </a:p>
          <a:p>
            <a:pPr lvl="1"/>
            <a:r>
              <a:rPr lang="en-IN" sz="1600" b="0" dirty="0">
                <a:effectLst/>
              </a:rPr>
              <a:t>    return 0;</a:t>
            </a:r>
          </a:p>
          <a:p>
            <a:pPr lvl="1"/>
            <a:r>
              <a:rPr lang="en-IN" sz="1600" b="0" dirty="0">
                <a:effectLst/>
              </a:rPr>
              <a:t>}</a:t>
            </a:r>
          </a:p>
          <a:p>
            <a:pPr lvl="1"/>
            <a:r>
              <a:rPr lang="en-IN" sz="1600" b="0" dirty="0">
                <a:effectLst/>
              </a:rPr>
              <a:t>int main()</a:t>
            </a:r>
          </a:p>
          <a:p>
            <a:pPr lvl="1"/>
            <a:r>
              <a:rPr lang="en-IN" sz="1600" b="0" dirty="0">
                <a:effectLst/>
              </a:rPr>
              <a:t>{</a:t>
            </a:r>
          </a:p>
          <a:p>
            <a:pPr lvl="1"/>
            <a:r>
              <a:rPr lang="en-IN" sz="1600" b="0" dirty="0">
                <a:effectLst/>
              </a:rPr>
              <a:t>    int n;</a:t>
            </a:r>
          </a:p>
          <a:p>
            <a:pPr lvl="1"/>
            <a:r>
              <a:rPr lang="en-IN" sz="1600" b="0" dirty="0">
                <a:effectLst/>
              </a:rPr>
              <a:t>    </a:t>
            </a:r>
            <a:r>
              <a:rPr lang="en-IN" sz="1600" b="0" dirty="0" err="1">
                <a:effectLst/>
              </a:rPr>
              <a:t>cout</a:t>
            </a:r>
            <a:r>
              <a:rPr lang="en-IN" sz="1600" b="0" dirty="0">
                <a:effectLst/>
              </a:rPr>
              <a:t>&lt;&lt;"Enter number of processes :";</a:t>
            </a:r>
          </a:p>
          <a:p>
            <a:pPr lvl="1"/>
            <a:r>
              <a:rPr lang="en-IN" sz="1600" b="0" dirty="0">
                <a:effectLst/>
              </a:rPr>
              <a:t>    </a:t>
            </a:r>
            <a:r>
              <a:rPr lang="en-IN" sz="1600" b="0" dirty="0" err="1">
                <a:effectLst/>
              </a:rPr>
              <a:t>cin</a:t>
            </a:r>
            <a:r>
              <a:rPr lang="en-IN" sz="1600" b="0" dirty="0">
                <a:effectLst/>
              </a:rPr>
              <a:t>&gt;&gt;n;</a:t>
            </a:r>
          </a:p>
          <a:p>
            <a:pPr lvl="1"/>
            <a:r>
              <a:rPr lang="en-IN" sz="1600" b="0" dirty="0">
                <a:effectLst/>
              </a:rPr>
              <a:t>    </a:t>
            </a:r>
            <a:r>
              <a:rPr lang="en-IN" sz="1600" b="0" dirty="0" err="1">
                <a:effectLst/>
              </a:rPr>
              <a:t>round_robin</a:t>
            </a:r>
            <a:r>
              <a:rPr lang="en-IN" sz="1600" b="0" dirty="0">
                <a:effectLst/>
              </a:rPr>
              <a:t> p[n];</a:t>
            </a:r>
          </a:p>
          <a:p>
            <a:r>
              <a:rPr lang="en-IN" sz="1600" b="0" dirty="0">
                <a:effectLst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36609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2DB49-96F4-41DF-ABED-02DDBB4D103E}"/>
              </a:ext>
            </a:extLst>
          </p:cNvPr>
          <p:cNvSpPr txBox="1"/>
          <p:nvPr/>
        </p:nvSpPr>
        <p:spPr>
          <a:xfrm>
            <a:off x="105878" y="96253"/>
            <a:ext cx="119257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0" dirty="0">
                <a:effectLst/>
              </a:rPr>
              <a:t>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&lt;&lt;"Enter data (AT , BT) :"&lt;&lt;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//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&lt;&lt;"Process\</a:t>
            </a:r>
            <a:r>
              <a:rPr lang="en-IN" b="0" dirty="0" err="1">
                <a:effectLst/>
              </a:rPr>
              <a:t>tAT</a:t>
            </a:r>
            <a:r>
              <a:rPr lang="en-IN" b="0" dirty="0">
                <a:effectLst/>
              </a:rPr>
              <a:t>\</a:t>
            </a:r>
            <a:r>
              <a:rPr lang="en-IN" b="0" dirty="0" err="1">
                <a:effectLst/>
              </a:rPr>
              <a:t>tBT</a:t>
            </a:r>
            <a:r>
              <a:rPr lang="en-IN" b="0" dirty="0">
                <a:effectLst/>
              </a:rPr>
              <a:t>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for(int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=0 ;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&lt;n ;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++)</a:t>
            </a:r>
          </a:p>
          <a:p>
            <a:pPr lvl="1"/>
            <a:r>
              <a:rPr lang="en-IN" b="0" dirty="0">
                <a:effectLst/>
              </a:rPr>
              <a:t>    {</a:t>
            </a:r>
          </a:p>
          <a:p>
            <a:pPr lvl="1"/>
            <a:r>
              <a:rPr lang="en-IN" b="0" dirty="0">
                <a:effectLst/>
              </a:rPr>
              <a:t>        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pronum</a:t>
            </a:r>
            <a:r>
              <a:rPr lang="en-IN" b="0" dirty="0">
                <a:effectLst/>
              </a:rPr>
              <a:t>=i+1;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cin</a:t>
            </a:r>
            <a:r>
              <a:rPr lang="en-IN" b="0" dirty="0">
                <a:effectLst/>
              </a:rPr>
              <a:t>&gt;&gt;p[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].at&gt;&gt;p[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bt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    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=p[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bt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}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&lt;&lt;"-------------------------"&lt;&lt;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&lt;&lt;"|Process| AT\t| BT\t|"&lt;&lt;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&lt;&lt;"-------------------------"&lt;&lt;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//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&lt;&lt;"Process\</a:t>
            </a:r>
            <a:r>
              <a:rPr lang="en-IN" b="0" dirty="0" err="1">
                <a:effectLst/>
              </a:rPr>
              <a:t>tAT</a:t>
            </a:r>
            <a:r>
              <a:rPr lang="en-IN" b="0" dirty="0">
                <a:effectLst/>
              </a:rPr>
              <a:t>\</a:t>
            </a:r>
            <a:r>
              <a:rPr lang="en-IN" b="0" dirty="0" err="1">
                <a:effectLst/>
              </a:rPr>
              <a:t>tBT</a:t>
            </a:r>
            <a:r>
              <a:rPr lang="en-IN" b="0" dirty="0">
                <a:effectLst/>
              </a:rPr>
              <a:t>\</a:t>
            </a:r>
            <a:r>
              <a:rPr lang="en-IN" b="0" dirty="0" err="1">
                <a:effectLst/>
              </a:rPr>
              <a:t>tCT</a:t>
            </a:r>
            <a:r>
              <a:rPr lang="en-IN" b="0" dirty="0">
                <a:effectLst/>
              </a:rPr>
              <a:t>\</a:t>
            </a:r>
            <a:r>
              <a:rPr lang="en-IN" b="0" dirty="0" err="1">
                <a:effectLst/>
              </a:rPr>
              <a:t>tWT</a:t>
            </a:r>
            <a:r>
              <a:rPr lang="en-IN" b="0" dirty="0">
                <a:effectLst/>
              </a:rPr>
              <a:t>\</a:t>
            </a:r>
            <a:r>
              <a:rPr lang="en-IN" b="0" dirty="0" err="1">
                <a:effectLst/>
              </a:rPr>
              <a:t>tTAT</a:t>
            </a:r>
            <a:r>
              <a:rPr lang="en-IN" b="0" dirty="0">
                <a:effectLst/>
              </a:rPr>
              <a:t>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for(int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=0;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&lt;n;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++)</a:t>
            </a:r>
          </a:p>
          <a:p>
            <a:pPr lvl="1"/>
            <a:r>
              <a:rPr lang="en-IN" b="0" dirty="0">
                <a:effectLst/>
              </a:rPr>
              <a:t>    {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&lt;&lt;"| "&lt;&lt;p[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pronum</a:t>
            </a:r>
            <a:r>
              <a:rPr lang="en-IN" b="0" dirty="0">
                <a:effectLst/>
              </a:rPr>
              <a:t>&lt;&lt;"\t| "&lt;&lt;p[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].at&lt;&lt;"\t| "&lt;&lt;p[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bt</a:t>
            </a:r>
            <a:r>
              <a:rPr lang="en-IN" b="0" dirty="0">
                <a:effectLst/>
              </a:rPr>
              <a:t>&lt;&lt;"\t|"&lt;&lt;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}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&lt;&lt;"-------------------------"&lt;&lt;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//if arrival times aren't sorted</a:t>
            </a:r>
          </a:p>
          <a:p>
            <a:pPr lvl="1"/>
            <a:r>
              <a:rPr lang="en-IN" b="0" dirty="0">
                <a:effectLst/>
              </a:rPr>
              <a:t>    //Sort in ascending order of arrival times</a:t>
            </a:r>
          </a:p>
          <a:p>
            <a:pPr lvl="1"/>
            <a:r>
              <a:rPr lang="en-IN" b="0" dirty="0">
                <a:effectLst/>
              </a:rPr>
              <a:t>    vector&lt;int&gt; </a:t>
            </a:r>
            <a:r>
              <a:rPr lang="en-IN" b="0" dirty="0" err="1">
                <a:effectLst/>
              </a:rPr>
              <a:t>gantt_process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vector&lt;int&gt; </a:t>
            </a:r>
            <a:r>
              <a:rPr lang="en-IN" b="0" dirty="0" err="1">
                <a:effectLst/>
              </a:rPr>
              <a:t>gantt_time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sort(</a:t>
            </a:r>
            <a:r>
              <a:rPr lang="en-IN" b="0" dirty="0" err="1">
                <a:effectLst/>
              </a:rPr>
              <a:t>p,p+n,compare</a:t>
            </a:r>
            <a:r>
              <a:rPr lang="en-IN" b="0" dirty="0">
                <a:effectLst/>
              </a:rPr>
              <a:t>);</a:t>
            </a:r>
          </a:p>
          <a:p>
            <a:r>
              <a:rPr lang="en-IN" sz="1800" b="0" dirty="0">
                <a:effectLst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6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ADCE1-A7C6-4559-994D-FAA59B590B0F}"/>
              </a:ext>
            </a:extLst>
          </p:cNvPr>
          <p:cNvSpPr txBox="1"/>
          <p:nvPr/>
        </p:nvSpPr>
        <p:spPr>
          <a:xfrm>
            <a:off x="121920" y="117693"/>
            <a:ext cx="120700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0" dirty="0">
                <a:effectLst/>
              </a:rPr>
              <a:t>//instead of using sort function using bubble sort may help in case of already sorted processes</a:t>
            </a:r>
          </a:p>
          <a:p>
            <a:pPr lvl="1"/>
            <a:r>
              <a:rPr lang="en-IN" b="0" dirty="0">
                <a:effectLst/>
              </a:rPr>
              <a:t>    queue &lt;int&gt; </a:t>
            </a:r>
            <a:r>
              <a:rPr lang="en-IN" b="0" dirty="0" err="1">
                <a:effectLst/>
              </a:rPr>
              <a:t>ready_q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int y=p[0].at;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gantt_time.push_back</a:t>
            </a:r>
            <a:r>
              <a:rPr lang="en-IN" b="0" dirty="0">
                <a:effectLst/>
              </a:rPr>
              <a:t>(y);</a:t>
            </a:r>
          </a:p>
          <a:p>
            <a:pPr lvl="1"/>
            <a:r>
              <a:rPr lang="en-IN" b="0" dirty="0">
                <a:effectLst/>
              </a:rPr>
              <a:t>    //int </a:t>
            </a:r>
            <a:r>
              <a:rPr lang="en-IN" b="0" dirty="0" err="1">
                <a:effectLst/>
              </a:rPr>
              <a:t>prev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int </a:t>
            </a:r>
            <a:r>
              <a:rPr lang="en-IN" b="0" dirty="0" err="1">
                <a:effectLst/>
              </a:rPr>
              <a:t>ind_new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int </a:t>
            </a:r>
            <a:r>
              <a:rPr lang="en-IN" b="0" dirty="0" err="1">
                <a:effectLst/>
              </a:rPr>
              <a:t>max_bt</a:t>
            </a:r>
            <a:r>
              <a:rPr lang="en-IN" b="0" dirty="0">
                <a:effectLst/>
              </a:rPr>
              <a:t>=0;</a:t>
            </a:r>
          </a:p>
          <a:p>
            <a:pPr lvl="1"/>
            <a:r>
              <a:rPr lang="en-IN" b="0" dirty="0">
                <a:effectLst/>
              </a:rPr>
              <a:t>    int index=</a:t>
            </a:r>
            <a:r>
              <a:rPr lang="en-IN" b="0" dirty="0" err="1">
                <a:effectLst/>
              </a:rPr>
              <a:t>INT_MAX,time_quantum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set&lt;int&gt;s;</a:t>
            </a:r>
          </a:p>
          <a:p>
            <a:pPr lvl="1"/>
            <a:r>
              <a:rPr lang="en-IN" b="0" dirty="0">
                <a:effectLst/>
              </a:rPr>
              <a:t>    int </a:t>
            </a:r>
            <a:r>
              <a:rPr lang="en-IN" b="0" dirty="0" err="1">
                <a:effectLst/>
              </a:rPr>
              <a:t>q_size</a:t>
            </a:r>
            <a:r>
              <a:rPr lang="en-IN" b="0" dirty="0">
                <a:effectLst/>
              </a:rPr>
              <a:t>=0;</a:t>
            </a:r>
          </a:p>
          <a:p>
            <a:pPr lvl="1"/>
            <a:r>
              <a:rPr lang="en-IN" b="0" dirty="0">
                <a:effectLst/>
              </a:rPr>
              <a:t>    for(int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=0 ;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&lt;</a:t>
            </a:r>
            <a:r>
              <a:rPr lang="en-IN" b="0" dirty="0" err="1">
                <a:effectLst/>
              </a:rPr>
              <a:t>n;i</a:t>
            </a:r>
            <a:r>
              <a:rPr lang="en-IN" b="0" dirty="0">
                <a:effectLst/>
              </a:rPr>
              <a:t>++)</a:t>
            </a:r>
          </a:p>
          <a:p>
            <a:pPr lvl="1"/>
            <a:r>
              <a:rPr lang="en-IN" b="0" dirty="0">
                <a:effectLst/>
              </a:rPr>
              <a:t>    {</a:t>
            </a:r>
          </a:p>
          <a:p>
            <a:pPr lvl="1"/>
            <a:r>
              <a:rPr lang="en-IN" b="0" dirty="0">
                <a:effectLst/>
              </a:rPr>
              <a:t>        if(p[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].at&lt;=y &amp;&amp; 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!=0)</a:t>
            </a:r>
          </a:p>
          <a:p>
            <a:pPr lvl="1"/>
            <a:r>
              <a:rPr lang="en-IN" b="0" dirty="0">
                <a:effectLst/>
              </a:rPr>
              <a:t>        {</a:t>
            </a:r>
          </a:p>
          <a:p>
            <a:pPr lvl="1"/>
            <a:r>
              <a:rPr lang="en-IN" b="0" dirty="0">
                <a:effectLst/>
              </a:rPr>
              <a:t>            </a:t>
            </a:r>
            <a:r>
              <a:rPr lang="en-IN" b="0" dirty="0" err="1">
                <a:effectLst/>
              </a:rPr>
              <a:t>ready_q.push</a:t>
            </a:r>
            <a:r>
              <a:rPr lang="en-IN" b="0" dirty="0">
                <a:effectLst/>
              </a:rPr>
              <a:t>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pronum</a:t>
            </a:r>
            <a:r>
              <a:rPr lang="en-IN" b="0" dirty="0">
                <a:effectLst/>
              </a:rPr>
              <a:t>);</a:t>
            </a:r>
          </a:p>
          <a:p>
            <a:pPr lvl="1"/>
            <a:r>
              <a:rPr lang="en-IN" b="0" dirty="0">
                <a:effectLst/>
              </a:rPr>
              <a:t>            </a:t>
            </a:r>
            <a:r>
              <a:rPr lang="en-IN" b="0" dirty="0" err="1">
                <a:effectLst/>
              </a:rPr>
              <a:t>q_size</a:t>
            </a:r>
            <a:r>
              <a:rPr lang="en-IN" b="0" dirty="0">
                <a:effectLst/>
              </a:rPr>
              <a:t>++;</a:t>
            </a:r>
          </a:p>
          <a:p>
            <a:pPr lvl="1"/>
            <a:r>
              <a:rPr lang="en-IN" b="0" dirty="0">
                <a:effectLst/>
              </a:rPr>
              <a:t>            </a:t>
            </a:r>
            <a:r>
              <a:rPr lang="en-IN" b="0" dirty="0" err="1">
                <a:effectLst/>
              </a:rPr>
              <a:t>s.insert</a:t>
            </a:r>
            <a:r>
              <a:rPr lang="en-IN" b="0" dirty="0">
                <a:effectLst/>
              </a:rPr>
              <a:t>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pronum</a:t>
            </a:r>
            <a:r>
              <a:rPr lang="en-IN" b="0" dirty="0">
                <a:effectLst/>
              </a:rPr>
              <a:t>);</a:t>
            </a:r>
          </a:p>
          <a:p>
            <a:pPr lvl="1"/>
            <a:r>
              <a:rPr lang="en-IN" b="0" dirty="0">
                <a:effectLst/>
              </a:rPr>
              <a:t>            if(p[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&gt;</a:t>
            </a:r>
            <a:r>
              <a:rPr lang="en-IN" b="0" dirty="0" err="1">
                <a:effectLst/>
              </a:rPr>
              <a:t>max_bt</a:t>
            </a:r>
            <a:r>
              <a:rPr lang="en-IN" b="0" dirty="0">
                <a:effectLst/>
              </a:rPr>
              <a:t>)</a:t>
            </a:r>
          </a:p>
          <a:p>
            <a:pPr lvl="1"/>
            <a:r>
              <a:rPr lang="en-IN" b="0" dirty="0">
                <a:effectLst/>
              </a:rPr>
              <a:t>            </a:t>
            </a:r>
            <a:r>
              <a:rPr lang="en-IN" b="0" dirty="0" err="1">
                <a:effectLst/>
              </a:rPr>
              <a:t>max_bt</a:t>
            </a:r>
            <a:r>
              <a:rPr lang="en-IN" b="0" dirty="0">
                <a:effectLst/>
              </a:rPr>
              <a:t>=p[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    }</a:t>
            </a:r>
          </a:p>
          <a:p>
            <a:pPr lvl="1"/>
            <a:r>
              <a:rPr lang="en-IN" b="0" dirty="0">
                <a:effectLst/>
              </a:rPr>
              <a:t>        else if(p[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].at&gt;y)</a:t>
            </a:r>
          </a:p>
          <a:p>
            <a:pPr lvl="1"/>
            <a:r>
              <a:rPr lang="en-IN" b="0" dirty="0">
                <a:effectLst/>
              </a:rPr>
              <a:t>        break;</a:t>
            </a:r>
          </a:p>
          <a:p>
            <a:pPr lvl="1"/>
            <a:r>
              <a:rPr lang="en-IN" b="0" dirty="0">
                <a:effectLst/>
              </a:rPr>
              <a:t>    }</a:t>
            </a:r>
          </a:p>
          <a:p>
            <a:pPr lvl="1"/>
            <a:r>
              <a:rPr lang="en-IN" b="0" dirty="0">
                <a:effectLst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2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2E352-E603-41D0-BC54-6C5A17B47F45}"/>
              </a:ext>
            </a:extLst>
          </p:cNvPr>
          <p:cNvSpPr txBox="1"/>
          <p:nvPr/>
        </p:nvSpPr>
        <p:spPr>
          <a:xfrm>
            <a:off x="67377" y="0"/>
            <a:ext cx="1212462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0" dirty="0">
                <a:effectLst/>
              </a:rPr>
              <a:t> int flag=0,flag_1;</a:t>
            </a:r>
          </a:p>
          <a:p>
            <a:pPr lvl="1"/>
            <a:r>
              <a:rPr lang="en-IN" b="0" dirty="0">
                <a:effectLst/>
              </a:rPr>
              <a:t>    while(!</a:t>
            </a:r>
            <a:r>
              <a:rPr lang="en-IN" b="0" dirty="0" err="1">
                <a:effectLst/>
              </a:rPr>
              <a:t>ready_q.empty</a:t>
            </a:r>
            <a:r>
              <a:rPr lang="en-IN" b="0" dirty="0">
                <a:effectLst/>
              </a:rPr>
              <a:t>())</a:t>
            </a:r>
          </a:p>
          <a:p>
            <a:pPr lvl="1"/>
            <a:r>
              <a:rPr lang="en-IN" b="0" dirty="0">
                <a:effectLst/>
              </a:rPr>
              <a:t>    {</a:t>
            </a:r>
          </a:p>
          <a:p>
            <a:pPr lvl="1"/>
            <a:r>
              <a:rPr lang="en-IN" b="0" dirty="0">
                <a:effectLst/>
              </a:rPr>
              <a:t>        int x=</a:t>
            </a:r>
            <a:r>
              <a:rPr lang="en-IN" b="0" dirty="0" err="1">
                <a:effectLst/>
              </a:rPr>
              <a:t>ready_q.front</a:t>
            </a:r>
            <a:r>
              <a:rPr lang="en-IN" b="0" dirty="0">
                <a:effectLst/>
              </a:rPr>
              <a:t>();</a:t>
            </a:r>
          </a:p>
          <a:p>
            <a:pPr lvl="1"/>
            <a:r>
              <a:rPr lang="en-IN" b="0" dirty="0">
                <a:effectLst/>
              </a:rPr>
              <a:t>        if(x!=index)</a:t>
            </a:r>
          </a:p>
          <a:p>
            <a:pPr lvl="1"/>
            <a:r>
              <a:rPr lang="en-IN" b="0" dirty="0">
                <a:effectLst/>
              </a:rPr>
              <a:t>        {</a:t>
            </a:r>
          </a:p>
          <a:p>
            <a:pPr lvl="1"/>
            <a:r>
              <a:rPr lang="en-IN" b="0" dirty="0">
                <a:effectLst/>
              </a:rPr>
              <a:t>            </a:t>
            </a:r>
            <a:r>
              <a:rPr lang="en-IN" b="0" dirty="0" err="1">
                <a:effectLst/>
              </a:rPr>
              <a:t>time_quantum</a:t>
            </a:r>
            <a:r>
              <a:rPr lang="en-IN" b="0" dirty="0">
                <a:effectLst/>
              </a:rPr>
              <a:t>=0.8*</a:t>
            </a:r>
            <a:r>
              <a:rPr lang="en-IN" b="0" dirty="0" err="1">
                <a:effectLst/>
              </a:rPr>
              <a:t>max_bt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    }</a:t>
            </a:r>
          </a:p>
          <a:p>
            <a:pPr lvl="1"/>
            <a:r>
              <a:rPr lang="en-IN" b="0" dirty="0">
                <a:effectLst/>
              </a:rPr>
              <a:t>        else if(x==index)</a:t>
            </a:r>
          </a:p>
          <a:p>
            <a:pPr lvl="1"/>
            <a:r>
              <a:rPr lang="en-IN" b="0" dirty="0">
                <a:effectLst/>
              </a:rPr>
              <a:t>        {</a:t>
            </a:r>
          </a:p>
          <a:p>
            <a:pPr lvl="1"/>
            <a:r>
              <a:rPr lang="en-IN" b="0" dirty="0">
                <a:effectLst/>
              </a:rPr>
              <a:t>            </a:t>
            </a:r>
            <a:r>
              <a:rPr lang="en-IN" b="0" dirty="0" err="1">
                <a:effectLst/>
              </a:rPr>
              <a:t>time_quantum</a:t>
            </a:r>
            <a:r>
              <a:rPr lang="en-IN" b="0" dirty="0">
                <a:effectLst/>
              </a:rPr>
              <a:t>=</a:t>
            </a:r>
            <a:r>
              <a:rPr lang="en-IN" b="0" dirty="0" err="1">
                <a:effectLst/>
              </a:rPr>
              <a:t>max_bt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        flag_1=1;</a:t>
            </a:r>
          </a:p>
          <a:p>
            <a:pPr lvl="1"/>
            <a:r>
              <a:rPr lang="en-IN" b="0" dirty="0">
                <a:effectLst/>
              </a:rPr>
              <a:t>        }</a:t>
            </a:r>
          </a:p>
          <a:p>
            <a:pPr lvl="1"/>
            <a:r>
              <a:rPr lang="en-IN" b="0" dirty="0">
                <a:effectLst/>
              </a:rPr>
              <a:t>        if((p[x-1].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&lt;=</a:t>
            </a:r>
            <a:r>
              <a:rPr lang="en-IN" b="0" dirty="0" err="1">
                <a:effectLst/>
              </a:rPr>
              <a:t>time_quantum</a:t>
            </a:r>
            <a:r>
              <a:rPr lang="en-IN" b="0" dirty="0">
                <a:effectLst/>
              </a:rPr>
              <a:t>)||</a:t>
            </a:r>
            <a:r>
              <a:rPr lang="en-IN" b="0" dirty="0" err="1">
                <a:effectLst/>
              </a:rPr>
              <a:t>q_size</a:t>
            </a:r>
            <a:r>
              <a:rPr lang="en-IN" b="0" dirty="0">
                <a:effectLst/>
              </a:rPr>
              <a:t>==1)</a:t>
            </a:r>
          </a:p>
          <a:p>
            <a:pPr lvl="1"/>
            <a:r>
              <a:rPr lang="en-IN" b="0" dirty="0">
                <a:effectLst/>
              </a:rPr>
              <a:t>        {</a:t>
            </a:r>
          </a:p>
          <a:p>
            <a:pPr lvl="1"/>
            <a:r>
              <a:rPr lang="en-IN" b="0" dirty="0">
                <a:effectLst/>
              </a:rPr>
              <a:t>            if(p[x-1].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&gt;</a:t>
            </a:r>
            <a:r>
              <a:rPr lang="en-IN" b="0" dirty="0" err="1">
                <a:effectLst/>
              </a:rPr>
              <a:t>time_quantum</a:t>
            </a:r>
            <a:r>
              <a:rPr lang="en-IN" b="0" dirty="0">
                <a:effectLst/>
              </a:rPr>
              <a:t>)</a:t>
            </a:r>
          </a:p>
          <a:p>
            <a:pPr lvl="1"/>
            <a:r>
              <a:rPr lang="en-IN" b="0" dirty="0">
                <a:effectLst/>
              </a:rPr>
              <a:t>            {</a:t>
            </a:r>
          </a:p>
          <a:p>
            <a:pPr lvl="1"/>
            <a:r>
              <a:rPr lang="en-IN" b="0" dirty="0">
                <a:effectLst/>
              </a:rPr>
              <a:t>                y+=</a:t>
            </a:r>
            <a:r>
              <a:rPr lang="en-IN" b="0" dirty="0" err="1">
                <a:effectLst/>
              </a:rPr>
              <a:t>time_quantum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            </a:t>
            </a:r>
            <a:r>
              <a:rPr lang="en-IN" b="0" dirty="0" err="1">
                <a:effectLst/>
              </a:rPr>
              <a:t>gantt_time.push_back</a:t>
            </a:r>
            <a:r>
              <a:rPr lang="en-IN" b="0" dirty="0">
                <a:effectLst/>
              </a:rPr>
              <a:t>(y);</a:t>
            </a:r>
          </a:p>
          <a:p>
            <a:pPr lvl="1"/>
            <a:r>
              <a:rPr lang="en-IN" b="0" dirty="0">
                <a:effectLst/>
              </a:rPr>
              <a:t>                </a:t>
            </a:r>
            <a:r>
              <a:rPr lang="en-IN" b="0" dirty="0" err="1">
                <a:effectLst/>
              </a:rPr>
              <a:t>gantt_process.push_back</a:t>
            </a:r>
            <a:r>
              <a:rPr lang="en-IN" b="0" dirty="0">
                <a:effectLst/>
              </a:rPr>
              <a:t>(x);</a:t>
            </a:r>
          </a:p>
          <a:p>
            <a:pPr lvl="1"/>
            <a:r>
              <a:rPr lang="en-IN" b="0" dirty="0">
                <a:effectLst/>
              </a:rPr>
              <a:t>                p[x-1].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-=</a:t>
            </a:r>
            <a:r>
              <a:rPr lang="en-IN" b="0" dirty="0" err="1">
                <a:effectLst/>
              </a:rPr>
              <a:t>time_quantum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        }</a:t>
            </a:r>
          </a:p>
          <a:p>
            <a:pPr lvl="1"/>
            <a:r>
              <a:rPr lang="en-IN" b="0" dirty="0">
                <a:effectLst/>
              </a:rPr>
              <a:t>            else if(p[x-1].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&lt;=</a:t>
            </a:r>
            <a:r>
              <a:rPr lang="en-IN" b="0" dirty="0" err="1">
                <a:effectLst/>
              </a:rPr>
              <a:t>time_quantum</a:t>
            </a:r>
            <a:r>
              <a:rPr lang="en-IN" b="0" dirty="0">
                <a:effectLst/>
              </a:rPr>
              <a:t>)</a:t>
            </a:r>
          </a:p>
          <a:p>
            <a:pPr lvl="1"/>
            <a:r>
              <a:rPr lang="en-IN" b="0" dirty="0">
                <a:effectLst/>
              </a:rPr>
              <a:t>            {</a:t>
            </a:r>
          </a:p>
          <a:p>
            <a:r>
              <a:rPr lang="en-IN" sz="1800" b="0" dirty="0">
                <a:effectLst/>
              </a:rPr>
              <a:t>            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36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E7931-3372-4064-B3D7-0181D207CA58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0" dirty="0">
                <a:effectLst/>
              </a:rPr>
              <a:t> y+=p[x-1].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            </a:t>
            </a:r>
            <a:r>
              <a:rPr lang="en-IN" b="0" dirty="0" err="1">
                <a:effectLst/>
              </a:rPr>
              <a:t>gantt_time.push_back</a:t>
            </a:r>
            <a:r>
              <a:rPr lang="en-IN" b="0" dirty="0">
                <a:effectLst/>
              </a:rPr>
              <a:t>(y);</a:t>
            </a:r>
          </a:p>
          <a:p>
            <a:pPr lvl="1"/>
            <a:r>
              <a:rPr lang="en-IN" b="0" dirty="0">
                <a:effectLst/>
              </a:rPr>
              <a:t>                </a:t>
            </a:r>
            <a:r>
              <a:rPr lang="en-IN" b="0" dirty="0" err="1">
                <a:effectLst/>
              </a:rPr>
              <a:t>gantt_process.push_back</a:t>
            </a:r>
            <a:r>
              <a:rPr lang="en-IN" b="0" dirty="0">
                <a:effectLst/>
              </a:rPr>
              <a:t>(x);</a:t>
            </a:r>
          </a:p>
          <a:p>
            <a:pPr lvl="1"/>
            <a:r>
              <a:rPr lang="en-IN" b="0" dirty="0">
                <a:effectLst/>
              </a:rPr>
              <a:t>                p[x-1].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=0;</a:t>
            </a:r>
          </a:p>
          <a:p>
            <a:pPr lvl="1"/>
            <a:r>
              <a:rPr lang="en-IN" b="0" dirty="0">
                <a:effectLst/>
              </a:rPr>
              <a:t>            }</a:t>
            </a:r>
          </a:p>
          <a:p>
            <a:pPr lvl="1"/>
            <a:r>
              <a:rPr lang="en-IN" b="0" dirty="0">
                <a:effectLst/>
              </a:rPr>
              <a:t>            if(p[x-1].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==0)</a:t>
            </a:r>
          </a:p>
          <a:p>
            <a:pPr lvl="1"/>
            <a:r>
              <a:rPr lang="en-IN" b="0" dirty="0">
                <a:effectLst/>
              </a:rPr>
              <a:t>            p[x-1].</a:t>
            </a:r>
            <a:r>
              <a:rPr lang="en-IN" b="0" dirty="0" err="1">
                <a:effectLst/>
              </a:rPr>
              <a:t>ct</a:t>
            </a:r>
            <a:r>
              <a:rPr lang="en-IN" b="0" dirty="0">
                <a:effectLst/>
              </a:rPr>
              <a:t>=y;</a:t>
            </a:r>
          </a:p>
          <a:p>
            <a:pPr lvl="1"/>
            <a:r>
              <a:rPr lang="en-IN" b="0" dirty="0">
                <a:effectLst/>
              </a:rPr>
              <a:t>        }</a:t>
            </a:r>
          </a:p>
          <a:p>
            <a:pPr lvl="1"/>
            <a:r>
              <a:rPr lang="en-IN" b="0" dirty="0">
                <a:effectLst/>
              </a:rPr>
              <a:t>        else</a:t>
            </a:r>
          </a:p>
          <a:p>
            <a:pPr lvl="1"/>
            <a:r>
              <a:rPr lang="en-IN" b="0" dirty="0">
                <a:effectLst/>
              </a:rPr>
              <a:t>        {</a:t>
            </a:r>
          </a:p>
          <a:p>
            <a:pPr lvl="1"/>
            <a:r>
              <a:rPr lang="en-IN" b="0" dirty="0">
                <a:effectLst/>
              </a:rPr>
              <a:t>            </a:t>
            </a:r>
            <a:r>
              <a:rPr lang="en-IN" b="0" dirty="0" err="1">
                <a:effectLst/>
              </a:rPr>
              <a:t>ready_q.push</a:t>
            </a:r>
            <a:r>
              <a:rPr lang="en-IN" b="0" dirty="0">
                <a:effectLst/>
              </a:rPr>
              <a:t>(x);</a:t>
            </a:r>
          </a:p>
          <a:p>
            <a:pPr lvl="1"/>
            <a:r>
              <a:rPr lang="en-IN" b="0" dirty="0">
                <a:effectLst/>
              </a:rPr>
              <a:t>            </a:t>
            </a:r>
            <a:r>
              <a:rPr lang="en-IN" b="0" dirty="0" err="1">
                <a:effectLst/>
              </a:rPr>
              <a:t>q_size</a:t>
            </a:r>
            <a:r>
              <a:rPr lang="en-IN" b="0" dirty="0">
                <a:effectLst/>
              </a:rPr>
              <a:t>++;</a:t>
            </a:r>
          </a:p>
          <a:p>
            <a:pPr lvl="1"/>
            <a:r>
              <a:rPr lang="en-IN" b="0" dirty="0">
                <a:effectLst/>
              </a:rPr>
              <a:t>            if(flag==0)</a:t>
            </a:r>
          </a:p>
          <a:p>
            <a:pPr lvl="1"/>
            <a:r>
              <a:rPr lang="en-IN" b="0" dirty="0">
                <a:effectLst/>
              </a:rPr>
              <a:t>            {</a:t>
            </a:r>
          </a:p>
          <a:p>
            <a:pPr lvl="1"/>
            <a:r>
              <a:rPr lang="en-IN" b="0" dirty="0">
                <a:effectLst/>
              </a:rPr>
              <a:t>                index=x;</a:t>
            </a:r>
          </a:p>
          <a:p>
            <a:pPr lvl="1"/>
            <a:r>
              <a:rPr lang="en-IN" b="0" dirty="0">
                <a:effectLst/>
              </a:rPr>
              <a:t>                flag=1;</a:t>
            </a:r>
          </a:p>
          <a:p>
            <a:pPr lvl="1"/>
            <a:r>
              <a:rPr lang="en-IN" b="0" dirty="0">
                <a:effectLst/>
              </a:rPr>
              <a:t>                flag_1=0;</a:t>
            </a:r>
          </a:p>
          <a:p>
            <a:pPr lvl="1"/>
            <a:r>
              <a:rPr lang="en-IN" b="0" dirty="0">
                <a:effectLst/>
              </a:rPr>
              <a:t>            }</a:t>
            </a:r>
          </a:p>
          <a:p>
            <a:pPr lvl="1"/>
            <a:r>
              <a:rPr lang="en-IN" b="0" dirty="0">
                <a:effectLst/>
              </a:rPr>
              <a:t>        }</a:t>
            </a:r>
          </a:p>
          <a:p>
            <a:pPr lvl="1"/>
            <a:r>
              <a:rPr lang="en-IN" b="0" dirty="0">
                <a:effectLst/>
              </a:rPr>
              <a:t>        if(x==index &amp;&amp; flag_1==1)</a:t>
            </a:r>
          </a:p>
          <a:p>
            <a:pPr lvl="1"/>
            <a:r>
              <a:rPr lang="en-IN" b="0" dirty="0">
                <a:effectLst/>
              </a:rPr>
              <a:t>        {</a:t>
            </a:r>
          </a:p>
          <a:p>
            <a:pPr lvl="1"/>
            <a:r>
              <a:rPr lang="en-IN" b="0" dirty="0">
                <a:effectLst/>
              </a:rPr>
              <a:t>            </a:t>
            </a:r>
            <a:r>
              <a:rPr lang="en-IN" b="0" dirty="0" err="1">
                <a:effectLst/>
              </a:rPr>
              <a:t>ind_new</a:t>
            </a:r>
            <a:r>
              <a:rPr lang="en-IN" b="0" dirty="0">
                <a:effectLst/>
              </a:rPr>
              <a:t>=1;</a:t>
            </a:r>
          </a:p>
          <a:p>
            <a:pPr lvl="1"/>
            <a:r>
              <a:rPr lang="en-IN" b="0" dirty="0">
                <a:effectLst/>
              </a:rPr>
              <a:t>        }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ready_q.pop</a:t>
            </a:r>
            <a:r>
              <a:rPr lang="en-IN" b="0" dirty="0">
                <a:effectLst/>
              </a:rPr>
              <a:t>();</a:t>
            </a:r>
          </a:p>
          <a:p>
            <a:r>
              <a:rPr lang="en-IN" sz="1800" b="0" dirty="0">
                <a:effectLst/>
              </a:rPr>
              <a:t>    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6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A134D-DBB8-4062-8F00-2C20E4C071D8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0" dirty="0">
                <a:effectLst/>
              </a:rPr>
              <a:t> if(</a:t>
            </a:r>
            <a:r>
              <a:rPr lang="en-IN" b="0" dirty="0" err="1">
                <a:effectLst/>
              </a:rPr>
              <a:t>ind_new</a:t>
            </a:r>
            <a:r>
              <a:rPr lang="en-IN" b="0" dirty="0">
                <a:effectLst/>
              </a:rPr>
              <a:t>==1)</a:t>
            </a:r>
          </a:p>
          <a:p>
            <a:pPr lvl="1"/>
            <a:r>
              <a:rPr lang="en-IN" b="0" dirty="0">
                <a:effectLst/>
              </a:rPr>
              <a:t>        {</a:t>
            </a:r>
          </a:p>
          <a:p>
            <a:pPr lvl="1"/>
            <a:r>
              <a:rPr lang="en-IN" b="0" dirty="0">
                <a:effectLst/>
              </a:rPr>
              <a:t>            index=</a:t>
            </a:r>
            <a:r>
              <a:rPr lang="en-IN" b="0" dirty="0" err="1">
                <a:effectLst/>
              </a:rPr>
              <a:t>ready_q.front</a:t>
            </a:r>
            <a:r>
              <a:rPr lang="en-IN" b="0" dirty="0">
                <a:effectLst/>
              </a:rPr>
              <a:t>();</a:t>
            </a:r>
          </a:p>
          <a:p>
            <a:pPr lvl="1"/>
            <a:r>
              <a:rPr lang="en-IN" b="0" dirty="0">
                <a:effectLst/>
              </a:rPr>
              <a:t>        }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q_size</a:t>
            </a:r>
            <a:r>
              <a:rPr lang="en-IN" b="0" dirty="0">
                <a:effectLst/>
              </a:rPr>
              <a:t>--;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max_bt</a:t>
            </a:r>
            <a:r>
              <a:rPr lang="en-IN" b="0" dirty="0">
                <a:effectLst/>
              </a:rPr>
              <a:t>=0;</a:t>
            </a:r>
          </a:p>
          <a:p>
            <a:pPr lvl="1"/>
            <a:r>
              <a:rPr lang="en-IN" b="0" dirty="0">
                <a:effectLst/>
              </a:rPr>
              <a:t>        for(int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=0;i&lt;</a:t>
            </a:r>
            <a:r>
              <a:rPr lang="en-IN" b="0" dirty="0" err="1">
                <a:effectLst/>
              </a:rPr>
              <a:t>n;i</a:t>
            </a:r>
            <a:r>
              <a:rPr lang="en-IN" b="0" dirty="0">
                <a:effectLst/>
              </a:rPr>
              <a:t>++)</a:t>
            </a:r>
          </a:p>
          <a:p>
            <a:pPr lvl="1"/>
            <a:r>
              <a:rPr lang="en-IN" b="0" dirty="0">
                <a:effectLst/>
              </a:rPr>
              <a:t>        {</a:t>
            </a:r>
          </a:p>
          <a:p>
            <a:pPr lvl="1"/>
            <a:r>
              <a:rPr lang="en-IN" b="0" dirty="0">
                <a:effectLst/>
              </a:rPr>
              <a:t>            if(p[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].at&lt;=y &amp;&amp; 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!=0)</a:t>
            </a:r>
          </a:p>
          <a:p>
            <a:pPr lvl="1"/>
            <a:r>
              <a:rPr lang="en-IN" b="0" dirty="0">
                <a:effectLst/>
              </a:rPr>
              <a:t>            {</a:t>
            </a:r>
          </a:p>
          <a:p>
            <a:pPr lvl="1"/>
            <a:r>
              <a:rPr lang="en-IN" b="0" dirty="0">
                <a:effectLst/>
              </a:rPr>
              <a:t>                if ( </a:t>
            </a:r>
            <a:r>
              <a:rPr lang="en-IN" b="0" dirty="0" err="1">
                <a:effectLst/>
              </a:rPr>
              <a:t>s.size</a:t>
            </a:r>
            <a:r>
              <a:rPr lang="en-IN" b="0" dirty="0">
                <a:effectLst/>
              </a:rPr>
              <a:t>() &lt; n)</a:t>
            </a:r>
          </a:p>
          <a:p>
            <a:pPr lvl="1"/>
            <a:r>
              <a:rPr lang="en-IN" b="0" dirty="0">
                <a:effectLst/>
              </a:rPr>
              <a:t>                {</a:t>
            </a:r>
          </a:p>
          <a:p>
            <a:pPr lvl="1"/>
            <a:r>
              <a:rPr lang="en-IN" b="0" dirty="0">
                <a:effectLst/>
              </a:rPr>
              <a:t>                    </a:t>
            </a:r>
            <a:r>
              <a:rPr lang="en-IN" b="0" dirty="0" err="1">
                <a:effectLst/>
              </a:rPr>
              <a:t>ready_q.push</a:t>
            </a:r>
            <a:r>
              <a:rPr lang="en-IN" b="0" dirty="0">
                <a:effectLst/>
              </a:rPr>
              <a:t>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pronum</a:t>
            </a:r>
            <a:r>
              <a:rPr lang="en-IN" b="0" dirty="0">
                <a:effectLst/>
              </a:rPr>
              <a:t>);</a:t>
            </a:r>
          </a:p>
          <a:p>
            <a:pPr lvl="1"/>
            <a:r>
              <a:rPr lang="en-IN" b="0" dirty="0">
                <a:effectLst/>
              </a:rPr>
              <a:t>                    </a:t>
            </a:r>
            <a:r>
              <a:rPr lang="en-IN" b="0" dirty="0" err="1">
                <a:effectLst/>
              </a:rPr>
              <a:t>q_size</a:t>
            </a:r>
            <a:r>
              <a:rPr lang="en-IN" b="0" dirty="0">
                <a:effectLst/>
              </a:rPr>
              <a:t>++;</a:t>
            </a:r>
          </a:p>
          <a:p>
            <a:pPr lvl="1"/>
            <a:r>
              <a:rPr lang="en-IN" b="0" dirty="0">
                <a:effectLst/>
              </a:rPr>
              <a:t>                }</a:t>
            </a:r>
          </a:p>
          <a:p>
            <a:pPr lvl="1"/>
            <a:r>
              <a:rPr lang="en-IN" b="0" dirty="0">
                <a:effectLst/>
              </a:rPr>
              <a:t>                </a:t>
            </a:r>
            <a:r>
              <a:rPr lang="en-IN" b="0" dirty="0" err="1">
                <a:effectLst/>
              </a:rPr>
              <a:t>s.insert</a:t>
            </a:r>
            <a:r>
              <a:rPr lang="en-IN" b="0" dirty="0">
                <a:effectLst/>
              </a:rPr>
              <a:t>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pronum</a:t>
            </a:r>
            <a:r>
              <a:rPr lang="en-IN" b="0" dirty="0">
                <a:effectLst/>
              </a:rPr>
              <a:t>);</a:t>
            </a:r>
          </a:p>
          <a:p>
            <a:pPr lvl="1"/>
            <a:r>
              <a:rPr lang="en-IN" b="0" dirty="0">
                <a:effectLst/>
              </a:rPr>
              <a:t>                if(p[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&gt;</a:t>
            </a:r>
            <a:r>
              <a:rPr lang="en-IN" b="0" dirty="0" err="1">
                <a:effectLst/>
              </a:rPr>
              <a:t>max_bt</a:t>
            </a:r>
            <a:r>
              <a:rPr lang="en-IN" b="0" dirty="0">
                <a:effectLst/>
              </a:rPr>
              <a:t>)</a:t>
            </a:r>
          </a:p>
          <a:p>
            <a:pPr lvl="1"/>
            <a:r>
              <a:rPr lang="en-IN" b="0" dirty="0">
                <a:effectLst/>
              </a:rPr>
              <a:t>                </a:t>
            </a:r>
            <a:r>
              <a:rPr lang="en-IN" b="0" dirty="0" err="1">
                <a:effectLst/>
              </a:rPr>
              <a:t>max_bt</a:t>
            </a:r>
            <a:r>
              <a:rPr lang="en-IN" b="0" dirty="0">
                <a:effectLst/>
              </a:rPr>
              <a:t>=p[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dup_bt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        }</a:t>
            </a:r>
          </a:p>
          <a:p>
            <a:pPr lvl="1"/>
            <a:r>
              <a:rPr lang="en-IN" b="0" dirty="0">
                <a:effectLst/>
              </a:rPr>
              <a:t>            else if(p[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].at&gt;y)</a:t>
            </a:r>
          </a:p>
          <a:p>
            <a:pPr lvl="1"/>
            <a:r>
              <a:rPr lang="en-IN" b="0" dirty="0">
                <a:effectLst/>
              </a:rPr>
              <a:t>            break;</a:t>
            </a:r>
          </a:p>
          <a:p>
            <a:pPr lvl="1"/>
            <a:r>
              <a:rPr lang="en-IN" b="0" dirty="0">
                <a:effectLst/>
              </a:rPr>
              <a:t>        }</a:t>
            </a:r>
          </a:p>
          <a:p>
            <a:pPr lvl="1"/>
            <a:r>
              <a:rPr lang="en-IN" b="0" dirty="0">
                <a:effectLst/>
              </a:rPr>
              <a:t>    }</a:t>
            </a:r>
          </a:p>
          <a:p>
            <a:pPr lvl="1"/>
            <a:r>
              <a:rPr lang="en-IN" b="0" dirty="0">
                <a:effectLst/>
              </a:rPr>
              <a:t>    float </a:t>
            </a:r>
            <a:r>
              <a:rPr lang="en-IN" b="0" dirty="0" err="1">
                <a:effectLst/>
              </a:rPr>
              <a:t>tat_sum</a:t>
            </a:r>
            <a:r>
              <a:rPr lang="en-IN" b="0" dirty="0">
                <a:effectLst/>
              </a:rPr>
              <a:t>=0.0,wt_sum=0.0;</a:t>
            </a:r>
          </a:p>
          <a:p>
            <a:pPr lvl="1"/>
            <a:r>
              <a:rPr lang="en-IN" b="0" dirty="0">
                <a:effectLst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52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5D4A6-D8B1-4A70-AB73-B161D93AC315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0" dirty="0">
                <a:effectLst/>
              </a:rPr>
              <a:t>for(int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=0;i&lt;</a:t>
            </a:r>
            <a:r>
              <a:rPr lang="en-IN" b="0" dirty="0" err="1">
                <a:effectLst/>
              </a:rPr>
              <a:t>n;i</a:t>
            </a:r>
            <a:r>
              <a:rPr lang="en-IN" b="0" dirty="0">
                <a:effectLst/>
              </a:rPr>
              <a:t>++)</a:t>
            </a:r>
          </a:p>
          <a:p>
            <a:pPr lvl="1"/>
            <a:r>
              <a:rPr lang="en-IN" b="0" dirty="0">
                <a:effectLst/>
              </a:rPr>
              <a:t>    {</a:t>
            </a:r>
          </a:p>
          <a:p>
            <a:pPr lvl="1"/>
            <a:r>
              <a:rPr lang="en-IN" b="0" dirty="0">
                <a:effectLst/>
              </a:rPr>
              <a:t>        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].tat=p[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ct</a:t>
            </a:r>
            <a:r>
              <a:rPr lang="en-IN" b="0" dirty="0">
                <a:effectLst/>
              </a:rPr>
              <a:t>-p[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].at;</a:t>
            </a:r>
          </a:p>
          <a:p>
            <a:pPr lvl="1"/>
            <a:r>
              <a:rPr lang="en-IN" b="0" dirty="0">
                <a:effectLst/>
              </a:rPr>
              <a:t>        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wt</a:t>
            </a:r>
            <a:r>
              <a:rPr lang="en-IN" b="0" dirty="0">
                <a:effectLst/>
              </a:rPr>
              <a:t>=p[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].tat-p[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bt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tat_sum</a:t>
            </a:r>
            <a:r>
              <a:rPr lang="en-IN" b="0" dirty="0">
                <a:effectLst/>
              </a:rPr>
              <a:t>+=p[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].tat;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wt_sum</a:t>
            </a:r>
            <a:r>
              <a:rPr lang="en-IN" b="0" dirty="0">
                <a:effectLst/>
              </a:rPr>
              <a:t>+=p[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wt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}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&lt;&lt;"-------------------------------------------------"&lt;&lt;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&lt;&lt;"|Process| AT\t| BT\t| CT\t| WT\t| TAT\t|"&lt;&lt;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&lt;&lt;"-------------------------------------------------"&lt;&lt;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for(int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=0;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&lt;n;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++)</a:t>
            </a:r>
          </a:p>
          <a:p>
            <a:pPr lvl="1"/>
            <a:r>
              <a:rPr lang="en-IN" b="0" dirty="0">
                <a:effectLst/>
              </a:rPr>
              <a:t>    {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&lt;&lt;"| "&lt;&lt;p[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pronum</a:t>
            </a:r>
            <a:r>
              <a:rPr lang="en-IN" b="0" dirty="0">
                <a:effectLst/>
              </a:rPr>
              <a:t>&lt;&lt;"\t| "&lt;&lt;p[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].at&lt;&lt;"\t| "&lt;&lt;p[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bt</a:t>
            </a:r>
            <a:r>
              <a:rPr lang="en-IN" b="0" dirty="0">
                <a:effectLst/>
              </a:rPr>
              <a:t>&lt;&lt;"\t| "&lt;&lt;p[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ct</a:t>
            </a:r>
            <a:r>
              <a:rPr lang="en-IN" b="0" dirty="0">
                <a:effectLst/>
              </a:rPr>
              <a:t>&lt;&lt;"\t| "&lt;&lt;p[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</a:t>
            </a:r>
            <a:r>
              <a:rPr lang="en-IN" b="0" dirty="0" err="1">
                <a:effectLst/>
              </a:rPr>
              <a:t>wt</a:t>
            </a:r>
            <a:r>
              <a:rPr lang="en-IN" b="0" dirty="0">
                <a:effectLst/>
              </a:rPr>
              <a:t>&lt;&lt;"\t| "&lt;&lt;p[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].tat&lt;&lt;"\t|"&lt;&lt;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}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&lt;&lt;"-------------------------------------------------"&lt;&lt;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&lt;&lt;"*******************************"&lt;&lt;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&lt;&lt;"Average TAT : "&lt;&lt;</a:t>
            </a:r>
            <a:r>
              <a:rPr lang="en-IN" b="0" dirty="0" err="1">
                <a:effectLst/>
              </a:rPr>
              <a:t>tat_sum</a:t>
            </a:r>
            <a:r>
              <a:rPr lang="en-IN" b="0" dirty="0">
                <a:effectLst/>
              </a:rPr>
              <a:t>/n&lt;&lt;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&lt;&lt;"Average WT : "&lt;&lt;</a:t>
            </a:r>
            <a:r>
              <a:rPr lang="en-IN" b="0" dirty="0" err="1">
                <a:effectLst/>
              </a:rPr>
              <a:t>wt_sum</a:t>
            </a:r>
            <a:r>
              <a:rPr lang="en-IN" b="0" dirty="0">
                <a:effectLst/>
              </a:rPr>
              <a:t>/n&lt;&lt;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&lt;&lt;"*******************************"&lt;&lt;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</a:t>
            </a:r>
            <a:r>
              <a:rPr lang="en-IN" sz="1800" b="0" dirty="0">
                <a:effectLst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42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F508A-F68C-4829-AE40-921574776665}"/>
              </a:ext>
            </a:extLst>
          </p:cNvPr>
          <p:cNvSpPr txBox="1"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b="0" dirty="0">
              <a:effectLst/>
            </a:endParaRPr>
          </a:p>
          <a:p>
            <a:pPr lvl="1"/>
            <a:r>
              <a:rPr lang="en-IN" b="0" dirty="0">
                <a:effectLst/>
              </a:rPr>
              <a:t>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&lt;&lt;"*****GANTT CHART*****"&lt;&lt;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  <a:endParaRPr lang="en-IN" dirty="0"/>
          </a:p>
          <a:p>
            <a:pPr lvl="1"/>
            <a:r>
              <a:rPr lang="en-IN" b="0" dirty="0">
                <a:effectLst/>
              </a:rPr>
              <a:t> for(int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=0;i&lt;</a:t>
            </a:r>
            <a:r>
              <a:rPr lang="en-IN" b="0" dirty="0" err="1">
                <a:effectLst/>
              </a:rPr>
              <a:t>gantt_process.size</a:t>
            </a:r>
            <a:r>
              <a:rPr lang="en-IN" b="0" dirty="0">
                <a:effectLst/>
              </a:rPr>
              <a:t>();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++)</a:t>
            </a:r>
          </a:p>
          <a:p>
            <a:pPr lvl="1"/>
            <a:r>
              <a:rPr lang="en-IN" b="0" dirty="0">
                <a:effectLst/>
              </a:rPr>
              <a:t>    {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&lt;&lt;"|\</a:t>
            </a:r>
            <a:r>
              <a:rPr lang="en-IN" b="0" dirty="0" err="1">
                <a:effectLst/>
              </a:rPr>
              <a:t>tP</a:t>
            </a:r>
            <a:r>
              <a:rPr lang="en-IN" b="0" dirty="0">
                <a:effectLst/>
              </a:rPr>
              <a:t>"&lt;&lt;</a:t>
            </a:r>
            <a:r>
              <a:rPr lang="en-IN" b="0" dirty="0" err="1">
                <a:effectLst/>
              </a:rPr>
              <a:t>gantt_process</a:t>
            </a:r>
            <a:r>
              <a:rPr lang="en-IN" b="0" dirty="0">
                <a:effectLst/>
              </a:rPr>
              <a:t>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]&lt;&lt;"\t|";</a:t>
            </a:r>
          </a:p>
          <a:p>
            <a:pPr lvl="1"/>
            <a:r>
              <a:rPr lang="en-IN" b="0" dirty="0">
                <a:effectLst/>
              </a:rPr>
              <a:t>    }</a:t>
            </a:r>
          </a:p>
          <a:p>
            <a:pPr lvl="1"/>
            <a:r>
              <a:rPr lang="en-IN" b="0" dirty="0">
                <a:effectLst/>
              </a:rPr>
              <a:t>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</a:t>
            </a:r>
            <a:r>
              <a:rPr lang="en-IN" b="0" dirty="0" err="1">
                <a:effectLst/>
              </a:rPr>
              <a:t>endl</a:t>
            </a:r>
            <a:r>
              <a:rPr lang="en-IN" b="0" dirty="0">
                <a:effectLst/>
              </a:rPr>
              <a:t>;</a:t>
            </a:r>
          </a:p>
          <a:p>
            <a:pPr lvl="1"/>
            <a:r>
              <a:rPr lang="en-IN" b="0" dirty="0">
                <a:effectLst/>
              </a:rPr>
              <a:t>    for(int 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=0;i&lt;</a:t>
            </a:r>
            <a:r>
              <a:rPr lang="en-IN" b="0" dirty="0" err="1">
                <a:effectLst/>
              </a:rPr>
              <a:t>gantt_time.size</a:t>
            </a:r>
            <a:r>
              <a:rPr lang="en-IN" b="0" dirty="0">
                <a:effectLst/>
              </a:rPr>
              <a:t>();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++)</a:t>
            </a:r>
          </a:p>
          <a:p>
            <a:pPr lvl="1"/>
            <a:r>
              <a:rPr lang="en-IN" b="0" dirty="0">
                <a:effectLst/>
              </a:rPr>
              <a:t>    {</a:t>
            </a:r>
          </a:p>
          <a:p>
            <a:pPr lvl="1"/>
            <a:r>
              <a:rPr lang="en-IN" b="0" dirty="0">
                <a:effectLst/>
              </a:rPr>
              <a:t>        </a:t>
            </a:r>
            <a:r>
              <a:rPr lang="en-IN" b="0" dirty="0" err="1">
                <a:effectLst/>
              </a:rPr>
              <a:t>cout</a:t>
            </a:r>
            <a:r>
              <a:rPr lang="en-IN" b="0" dirty="0">
                <a:effectLst/>
              </a:rPr>
              <a:t>&lt;&lt;</a:t>
            </a:r>
            <a:r>
              <a:rPr lang="en-IN" b="0" dirty="0" err="1">
                <a:effectLst/>
              </a:rPr>
              <a:t>gantt_time</a:t>
            </a:r>
            <a:r>
              <a:rPr lang="en-IN" b="0" dirty="0">
                <a:effectLst/>
              </a:rPr>
              <a:t>[</a:t>
            </a:r>
            <a:r>
              <a:rPr lang="en-IN" b="0" dirty="0" err="1">
                <a:effectLst/>
              </a:rPr>
              <a:t>i</a:t>
            </a:r>
            <a:r>
              <a:rPr lang="en-IN" b="0" dirty="0">
                <a:effectLst/>
              </a:rPr>
              <a:t>]&lt;&lt;"\t\t";</a:t>
            </a:r>
          </a:p>
          <a:p>
            <a:pPr lvl="1"/>
            <a:r>
              <a:rPr lang="en-IN" b="0" dirty="0">
                <a:effectLst/>
              </a:rPr>
              <a:t>    }</a:t>
            </a:r>
          </a:p>
          <a:p>
            <a:pPr lvl="1"/>
            <a:r>
              <a:rPr lang="en-IN" b="0" dirty="0">
                <a:effectLst/>
              </a:rPr>
              <a:t>    return 0;</a:t>
            </a:r>
          </a:p>
          <a:p>
            <a:pPr lvl="1"/>
            <a:r>
              <a:rPr lang="en-IN" b="0" dirty="0">
                <a:effectLst/>
              </a:rPr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66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</TotalTime>
  <Words>2558</Words>
  <Application>Microsoft Office PowerPoint</Application>
  <PresentationFormat>Widescreen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Bookman Old Style</vt:lpstr>
      <vt:lpstr>Rockwell</vt:lpstr>
      <vt:lpstr>Damask</vt:lpstr>
      <vt:lpstr>EFFICIENT DYNAMIC  ROUND ROBIN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 ARRIVAL TIMES (EDRR V/S RRS)</vt:lpstr>
      <vt:lpstr>DIFFERENT ARRIVAL TIMES (EDRR V/S RRS)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DYNAMIC  ROUND ROBIN</dc:title>
  <dc:creator>navyabandi2601@gmail.com</dc:creator>
  <cp:lastModifiedBy>navyabandi2601@gmail.com</cp:lastModifiedBy>
  <cp:revision>6</cp:revision>
  <dcterms:created xsi:type="dcterms:W3CDTF">2022-04-11T05:06:14Z</dcterms:created>
  <dcterms:modified xsi:type="dcterms:W3CDTF">2022-04-11T05:40:22Z</dcterms:modified>
</cp:coreProperties>
</file>