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59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529" autoAdjust="0"/>
  </p:normalViewPr>
  <p:slideViewPr>
    <p:cSldViewPr>
      <p:cViewPr varScale="1">
        <p:scale>
          <a:sx n="76" d="100"/>
          <a:sy n="76" d="100"/>
        </p:scale>
        <p:origin x="-13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40FED-D2FE-4435-BCE6-2B6956131E90}" type="datetimeFigureOut">
              <a:rPr lang="zh-CN" altLang="en-US" smtClean="0"/>
              <a:t>2013/1/29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89CFA-3749-4A25-9EC9-C5DC7D645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6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Mule</a:t>
            </a:r>
            <a:r>
              <a:rPr lang="en-US" altLang="zh-CN" baseline="0" dirty="0" smtClean="0"/>
              <a:t> in-built transports with connectors and endpoints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89CFA-3749-4A25-9EC9-C5DC7D64562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2276872"/>
            <a:ext cx="3562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68760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MuseESB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Joseph Cui</a:t>
            </a:r>
          </a:p>
          <a:p>
            <a:r>
              <a:rPr lang="en-US" altLang="zh-CN" dirty="0" smtClean="0"/>
              <a:t>2013-01-27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17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Endpoint pattern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92896"/>
            <a:ext cx="79208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&lt;inbound-endpoint address="stdio://in"</a:t>
            </a:r>
          </a:p>
          <a:p>
            <a:r>
              <a:rPr lang="en-US" altLang="zh-CN" sz="2400" dirty="0" smtClean="0"/>
              <a:t>transformer-refs="</a:t>
            </a:r>
            <a:r>
              <a:rPr lang="en-US" altLang="zh-CN" sz="2400" dirty="0" err="1" smtClean="0"/>
              <a:t>StringToNameString</a:t>
            </a:r>
            <a:r>
              <a:rPr lang="en-US" altLang="zh-CN" sz="2400" dirty="0" smtClean="0"/>
              <a:t>"/&gt;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&lt;outbound-endpoint address="smtp://ross@muleumo.org"/&gt;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jms:inbound</a:t>
            </a:r>
            <a:r>
              <a:rPr lang="en-US" altLang="zh-CN" sz="2400" dirty="0" smtClean="0"/>
              <a:t>-endpoint queue="</a:t>
            </a:r>
            <a:r>
              <a:rPr lang="en-US" altLang="zh-CN" sz="2400" dirty="0" err="1" smtClean="0"/>
              <a:t>my.queue</a:t>
            </a:r>
            <a:r>
              <a:rPr lang="en-US" altLang="zh-CN" sz="2400" dirty="0" smtClean="0"/>
              <a:t>"/&gt;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stdio:outbound</a:t>
            </a:r>
            <a:r>
              <a:rPr lang="en-US" altLang="zh-CN" sz="2400" dirty="0" smtClean="0"/>
              <a:t>-endpoint system="OUT"/&gt;</a:t>
            </a:r>
            <a:endParaRPr lang="zh-CN" altLang="en-US" sz="24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Connectors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aka. provider or a transport</a:t>
            </a:r>
          </a:p>
          <a:p>
            <a:r>
              <a:rPr lang="en-US" altLang="zh-CN" dirty="0" smtClean="0"/>
              <a:t>Endpoints that use this </a:t>
            </a:r>
            <a:r>
              <a:rPr lang="en-US" altLang="zh-CN" b="1" dirty="0" smtClean="0">
                <a:solidFill>
                  <a:srgbClr val="FF0000"/>
                </a:solidFill>
              </a:rPr>
              <a:t>protocol </a:t>
            </a:r>
            <a:r>
              <a:rPr lang="en-US" altLang="zh-CN" dirty="0" smtClean="0"/>
              <a:t>will automatically be linked to the correct connector.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386104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stdio</a:t>
            </a:r>
            <a:r>
              <a:rPr lang="en-US" altLang="zh-CN" dirty="0" err="1" smtClean="0"/>
              <a:t>:connector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SystemStreamConnector</a:t>
            </a:r>
            <a:r>
              <a:rPr lang="en-US" altLang="zh-CN" dirty="0" smtClean="0"/>
              <a:t>"</a:t>
            </a:r>
          </a:p>
          <a:p>
            <a:r>
              <a:rPr lang="en-US" altLang="zh-CN" dirty="0" err="1" smtClean="0"/>
              <a:t>promptMessage</a:t>
            </a:r>
            <a:r>
              <a:rPr lang="en-US" altLang="zh-CN" dirty="0" smtClean="0"/>
              <a:t>="Please enter something:”</a:t>
            </a:r>
          </a:p>
          <a:p>
            <a:r>
              <a:rPr lang="en-US" altLang="zh-CN" dirty="0" err="1" smtClean="0"/>
              <a:t>messageDelayTime</a:t>
            </a:r>
            <a:r>
              <a:rPr lang="en-US" altLang="zh-CN" dirty="0" smtClean="0"/>
              <a:t>="1000"/&gt;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Router pattern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Inbound/Outbound Endpoints/Router Collection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6419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Translator pattern</a:t>
            </a:r>
          </a:p>
          <a:p>
            <a:r>
              <a:rPr lang="en-US" altLang="zh-CN" dirty="0" smtClean="0"/>
              <a:t>Type transformation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996952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&lt;custom-transformer name="</a:t>
            </a:r>
            <a:r>
              <a:rPr lang="en-US" altLang="zh-CN" dirty="0" err="1" smtClean="0"/>
              <a:t>StringToNameString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class="</a:t>
            </a:r>
            <a:r>
              <a:rPr lang="en-US" altLang="zh-CN" dirty="0" err="1" smtClean="0"/>
              <a:t>org.mule.samples.hello.StringToNameString</a:t>
            </a:r>
            <a:r>
              <a:rPr lang="en-US" altLang="zh-CN" dirty="0" smtClean="0"/>
              <a:t>"/&gt;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&lt;byte-array-to-object-transformer</a:t>
            </a:r>
          </a:p>
          <a:p>
            <a:r>
              <a:rPr lang="en-US" altLang="zh-CN" dirty="0" smtClean="0"/>
              <a:t>name="</a:t>
            </a:r>
            <a:r>
              <a:rPr lang="en-US" altLang="zh-CN" dirty="0" err="1" smtClean="0"/>
              <a:t>ByteArrayToObject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ignoreBadInput</a:t>
            </a:r>
            <a:r>
              <a:rPr lang="en-US" altLang="zh-CN" dirty="0" smtClean="0"/>
              <a:t>="true"/&gt;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Mule Transports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service descriptor file in META-INF</a:t>
            </a:r>
          </a:p>
          <a:p>
            <a:r>
              <a:rPr lang="en-US" altLang="zh-CN" sz="2800" dirty="0" smtClean="0"/>
              <a:t>The Console Transport: </a:t>
            </a:r>
            <a:r>
              <a:rPr lang="en-US" altLang="zh-CN" sz="2800" dirty="0" err="1" smtClean="0"/>
              <a:t>stdio</a:t>
            </a:r>
            <a:endParaRPr lang="en-US" altLang="zh-CN" sz="2800" dirty="0" smtClean="0"/>
          </a:p>
          <a:p>
            <a:r>
              <a:rPr lang="en-US" altLang="zh-CN" sz="2800" dirty="0" smtClean="0"/>
              <a:t>The VM Transport: </a:t>
            </a:r>
            <a:r>
              <a:rPr lang="en-US" altLang="zh-CN" sz="2800" dirty="0" err="1" smtClean="0"/>
              <a:t>vm</a:t>
            </a:r>
            <a:r>
              <a:rPr lang="en-US" altLang="zh-CN" sz="2800" dirty="0" smtClean="0"/>
              <a:t> (Intra JVM)</a:t>
            </a:r>
          </a:p>
          <a:p>
            <a:r>
              <a:rPr lang="en-US" altLang="zh-CN" sz="2800" dirty="0" smtClean="0"/>
              <a:t>The File Transport: file</a:t>
            </a:r>
          </a:p>
          <a:p>
            <a:r>
              <a:rPr lang="en-US" altLang="zh-CN" sz="2800" dirty="0" smtClean="0"/>
              <a:t>The Http, FTP, SMTP Transport: http, ftp, </a:t>
            </a:r>
            <a:r>
              <a:rPr lang="en-US" altLang="zh-CN" sz="2800" dirty="0" err="1" smtClean="0"/>
              <a:t>smtp</a:t>
            </a:r>
            <a:endParaRPr lang="en-US" altLang="zh-CN" sz="2800" dirty="0" smtClean="0"/>
          </a:p>
          <a:p>
            <a:r>
              <a:rPr lang="en-US" altLang="zh-CN" sz="2800" dirty="0" smtClean="0"/>
              <a:t>The JMS Transport: </a:t>
            </a:r>
            <a:r>
              <a:rPr lang="en-US" altLang="zh-CN" sz="2800" dirty="0" err="1" smtClean="0"/>
              <a:t>jms</a:t>
            </a:r>
            <a:endParaRPr lang="en-US" altLang="zh-CN" sz="2800" dirty="0" smtClean="0"/>
          </a:p>
          <a:p>
            <a:r>
              <a:rPr lang="en-US" altLang="zh-CN" sz="2800" dirty="0" smtClean="0"/>
              <a:t>The JDBC Transport: 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Mule2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MuleClient</a:t>
            </a:r>
            <a:endParaRPr lang="en-US" altLang="zh-CN" dirty="0" smtClean="0"/>
          </a:p>
          <a:p>
            <a:r>
              <a:rPr lang="en-US" altLang="zh-CN" dirty="0" err="1" smtClean="0"/>
              <a:t>tcp</a:t>
            </a:r>
            <a:r>
              <a:rPr lang="en-US" altLang="zh-CN" dirty="0" smtClean="0"/>
              <a:t> to call Mule across JVM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Mule3.x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Flow</a:t>
            </a:r>
            <a:endParaRPr lang="zh-CN" altLang="en-US" dirty="0"/>
          </a:p>
        </p:txBody>
      </p:sp>
      <p:pic>
        <p:nvPicPr>
          <p:cNvPr id="1026" name="Picture 2" descr="http://www.mulesoft.org/documentation/download/attachments/29098026/flat_flow.png?version=1&amp;modificationDate=13518999549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12903"/>
            <a:ext cx="7877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ulesoft.org/documentation/download/attachments/29098026/across_layers.png?version=1&amp;modificationDate=1351899969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80" y="3717032"/>
            <a:ext cx="4293518" cy="30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5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Mule3.x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" y="2060848"/>
            <a:ext cx="890450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67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Mule3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MuseESB</a:t>
            </a:r>
            <a:r>
              <a:rPr lang="en-US" altLang="zh-CN" dirty="0" smtClean="0"/>
              <a:t> in Enterprise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8478"/>
            <a:ext cx="8352928" cy="49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6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MuleESB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089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3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Enterprise Integration Patterns	(EIP)</a:t>
            </a:r>
          </a:p>
          <a:p>
            <a:r>
              <a:rPr lang="en-US" altLang="zh-CN" dirty="0" smtClean="0"/>
              <a:t>Message Exchange Patterns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1"/>
            <a:ext cx="8136904" cy="481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294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MuseESB</a:t>
            </a:r>
            <a:r>
              <a:rPr lang="en-US" altLang="zh-CN" dirty="0" smtClean="0"/>
              <a:t> Transport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138238"/>
            <a:ext cx="81248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8140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40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Components</a:t>
            </a:r>
          </a:p>
          <a:p>
            <a:r>
              <a:rPr lang="en-US" altLang="zh-CN" dirty="0" smtClean="0"/>
              <a:t>Endpoints</a:t>
            </a:r>
          </a:p>
          <a:p>
            <a:r>
              <a:rPr lang="en-US" altLang="zh-CN" dirty="0" smtClean="0"/>
              <a:t>Connectors	</a:t>
            </a:r>
          </a:p>
          <a:p>
            <a:r>
              <a:rPr lang="en-US" altLang="zh-CN" dirty="0" smtClean="0"/>
              <a:t>Routers</a:t>
            </a:r>
          </a:p>
          <a:p>
            <a:r>
              <a:rPr lang="en-US" altLang="zh-CN" dirty="0" smtClean="0"/>
              <a:t>Transformers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29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Message Object (deprecated)</a:t>
            </a:r>
          </a:p>
          <a:p>
            <a:r>
              <a:rPr lang="en-US" altLang="zh-CN" dirty="0" smtClean="0"/>
              <a:t>Business Logic (for Integration)</a:t>
            </a:r>
          </a:p>
          <a:p>
            <a:r>
              <a:rPr lang="en-US" altLang="zh-CN" dirty="0" smtClean="0"/>
              <a:t>POJOs  (No </a:t>
            </a:r>
            <a:r>
              <a:rPr lang="en-US" altLang="zh-CN" dirty="0" err="1" smtClean="0"/>
              <a:t>MuleESB</a:t>
            </a:r>
            <a:r>
              <a:rPr lang="en-US" altLang="zh-CN" dirty="0" smtClean="0"/>
              <a:t> dependency)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284984"/>
            <a:ext cx="5220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GreeterService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inbound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&lt;inbound-endpoint address=“..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vm:inbound</a:t>
            </a:r>
            <a:r>
              <a:rPr lang="en-US" altLang="zh-CN" dirty="0" smtClean="0"/>
              <a:t>-endpoint path=“…</a:t>
            </a:r>
          </a:p>
          <a:p>
            <a:pPr lvl="1"/>
            <a:r>
              <a:rPr lang="en-US" altLang="zh-CN" dirty="0" smtClean="0"/>
              <a:t>&lt;/inbound&gt;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component</a:t>
            </a:r>
            <a:r>
              <a:rPr lang="en-US" altLang="zh-CN" dirty="0" smtClean="0"/>
              <a:t> class= "</a:t>
            </a:r>
            <a:r>
              <a:rPr lang="en-US" altLang="zh-CN" dirty="0" err="1" smtClean="0"/>
              <a:t>org.mule.samples</a:t>
            </a:r>
            <a:r>
              <a:rPr lang="en-US" altLang="zh-CN" dirty="0" smtClean="0"/>
              <a:t>...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outbound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smtClean="0"/>
              <a:t>&lt;filtering-router&gt;</a:t>
            </a:r>
          </a:p>
          <a:p>
            <a:pPr lvl="2"/>
            <a:r>
              <a:rPr lang="en-US" altLang="zh-CN" dirty="0" smtClean="0"/>
              <a:t>     &lt;</a:t>
            </a:r>
            <a:r>
              <a:rPr lang="en-US" altLang="zh-CN" dirty="0" err="1" smtClean="0"/>
              <a:t>vm:outbound</a:t>
            </a:r>
            <a:r>
              <a:rPr lang="en-US" altLang="zh-CN" dirty="0" smtClean="0"/>
              <a:t>-endpoint</a:t>
            </a:r>
          </a:p>
          <a:p>
            <a:pPr lvl="2"/>
            <a:r>
              <a:rPr lang="en-US" altLang="zh-CN" dirty="0" smtClean="0"/>
              <a:t>&lt;/filtering-router&gt;</a:t>
            </a:r>
          </a:p>
          <a:p>
            <a:pPr lvl="1"/>
            <a:r>
              <a:rPr lang="en-US" altLang="zh-CN" dirty="0" smtClean="0"/>
              <a:t>&lt;/outbound&gt;</a:t>
            </a:r>
          </a:p>
          <a:p>
            <a:r>
              <a:rPr lang="en-US" altLang="zh-CN" dirty="0" smtClean="0"/>
              <a:t>&lt;/service&gt;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264</Words>
  <Application>Microsoft Office PowerPoint</Application>
  <PresentationFormat>全屏显示(4:3)</PresentationFormat>
  <Paragraphs>79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MuseESB初探</vt:lpstr>
      <vt:lpstr>MuseESB in Enterprise</vt:lpstr>
      <vt:lpstr>MuleESB Architecture</vt:lpstr>
      <vt:lpstr>Patterns</vt:lpstr>
      <vt:lpstr>PowerPoint 演示文稿</vt:lpstr>
      <vt:lpstr>MuseESB Transport</vt:lpstr>
      <vt:lpstr>PowerPoint 演示文稿</vt:lpstr>
      <vt:lpstr>Core Concepts</vt:lpstr>
      <vt:lpstr>Service Components</vt:lpstr>
      <vt:lpstr>Endpoints</vt:lpstr>
      <vt:lpstr>Connectors</vt:lpstr>
      <vt:lpstr>Routers</vt:lpstr>
      <vt:lpstr>Transformers</vt:lpstr>
      <vt:lpstr>Mule Transports</vt:lpstr>
      <vt:lpstr>Mule2 Demo</vt:lpstr>
      <vt:lpstr>Mule3.x</vt:lpstr>
      <vt:lpstr>Mule3.x</vt:lpstr>
      <vt:lpstr>Mule3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wenhuan.cui_MH</dc:creator>
  <cp:lastModifiedBy>wenhuan.cui_MH</cp:lastModifiedBy>
  <cp:revision>37</cp:revision>
  <dcterms:created xsi:type="dcterms:W3CDTF">2013-01-21T02:47:03Z</dcterms:created>
  <dcterms:modified xsi:type="dcterms:W3CDTF">2013-01-29T01:25:45Z</dcterms:modified>
</cp:coreProperties>
</file>