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003509-1C79-4306-848C-A4781771AA4F}">
  <a:tblStyle styleId="{C4003509-1C79-4306-848C-A4781771AA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Presentation of my progress of the making prediction model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CTR of ad when user browsing news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DigiX host by huawei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2216a7bad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2216a7bad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lower… T 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2216a7ba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2216a7ba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Besides the </a:t>
            </a:r>
            <a:r>
              <a:rPr lang="en"/>
              <a:t>imbalance</a:t>
            </a:r>
            <a:r>
              <a:rPr lang="en"/>
              <a:t>, low correlation is another issue.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there are hidden connections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2216a7ba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2216a7ba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find </a:t>
            </a:r>
            <a:r>
              <a:rPr lang="en"/>
              <a:t>relatively correlated features, to try to find some hidden connections.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2216a7bad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2216a7bad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</a:t>
            </a:r>
            <a:r>
              <a:rPr lang="en"/>
              <a:t>assumed</a:t>
            </a:r>
            <a:r>
              <a:rPr lang="en"/>
              <a:t> it’s related to users device condition.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f9c493ef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f9c493ef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f9c493e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f9c493e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my magic </a:t>
            </a:r>
            <a:r>
              <a:rPr lang="en"/>
              <a:t>tuning and feature engineering, here is my final model.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2cba030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2cba030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doing well, but because Imbalanced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2216a7bad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2216a7ba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0.43 to 0.47, a little bit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 to 0.24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f9c493e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f9c493e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lower… T 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2216a7ba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2216a7ba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2216a7bad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2216a7bad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2216a7bad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2216a7bad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2216a7ba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2216a7ba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2216a7ba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2216a7ba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f9c493e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f9c493e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2216a7ba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2216a7ba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2cba030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2cba030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doing well, but because Imbalanced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2216a7ba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2216a7ba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reference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2216a7ba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2216a7ba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data, </a:t>
            </a:r>
            <a:r>
              <a:rPr lang="en"/>
              <a:t>default setting, 5 min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Subset, 100K, gridsearch, 6 min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2216a7bad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2216a7ba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with full data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87 MIN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through cross-domain data from ads and news feeds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 DIGIX Global AI Challenge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4294967295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38" y="1152475"/>
            <a:ext cx="320992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524" y="1326300"/>
            <a:ext cx="4726800" cy="20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reason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</a:t>
            </a:r>
            <a:r>
              <a:rPr lang="en"/>
              <a:t>prediction</a:t>
            </a:r>
            <a:r>
              <a:rPr lang="en"/>
              <a:t> is bad..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446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many obvious relationships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450" y="526775"/>
            <a:ext cx="4089849" cy="433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features are </a:t>
            </a:r>
            <a:r>
              <a:rPr lang="en"/>
              <a:t>relatively</a:t>
            </a:r>
            <a:r>
              <a:rPr lang="en"/>
              <a:t> correlated more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Refresh time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Device series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Creative id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 slot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250" y="1017725"/>
            <a:ext cx="5307024" cy="34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for refresh times | clicked vs not clicked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409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less, higher CTR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IRL, many time user need to refresh many times. 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411" y="1054450"/>
            <a:ext cx="5951177" cy="30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hidden connections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age group seems to click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many ad provided in the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Certain brand or creative get more attention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Recall of the used Models</a:t>
            </a:r>
            <a:endParaRPr/>
          </a:p>
        </p:txBody>
      </p:sp>
      <p:graphicFrame>
        <p:nvGraphicFramePr>
          <p:cNvPr id="163" name="Google Shape;163;p28"/>
          <p:cNvGraphicFramePr/>
          <p:nvPr/>
        </p:nvGraphicFramePr>
        <p:xfrm>
          <a:off x="487800" y="1605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{C4003509-1C79-4306-848C-A4781771AA4F}</a:tableStyleId>
              </a:tblPr>
              <a:tblGrid>
                <a:gridCol w="1254550"/>
                <a:gridCol w="1623275"/>
                <a:gridCol w="1623275"/>
                <a:gridCol w="1833650"/>
                <a:gridCol w="1833650"/>
              </a:tblGrid>
              <a:tr h="6551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model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Decision Tree</a:t>
                      </a:r>
                      <a:endParaRPr b="1"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Decision Tree</a:t>
                      </a:r>
                      <a:endParaRPr b="1"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XGBoost</a:t>
                      </a:r>
                      <a:endParaRPr b="1"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XGBoost</a:t>
                      </a:r>
                      <a:endParaRPr b="1"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82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before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after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before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after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56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accuracy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</a:t>
                      </a:r>
                      <a:r>
                        <a:rPr lang="en" sz="1700"/>
                        <a:t>8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0.91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0.98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0.98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recall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0.19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0.24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0.13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the legit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125" y="1532820"/>
            <a:ext cx="3112875" cy="12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14" y="1489338"/>
            <a:ext cx="2092175" cy="16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175" y="1472813"/>
            <a:ext cx="49720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88" y="1347800"/>
            <a:ext cx="32099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92" name="Google Shape;192;p3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on larger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on more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Neural network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</a:t>
            </a:r>
            <a:r>
              <a:rPr lang="en"/>
              <a:t>listening</a:t>
            </a:r>
            <a:r>
              <a:rPr lang="en"/>
              <a:t>!</a:t>
            </a:r>
            <a:endParaRPr/>
          </a:p>
        </p:txBody>
      </p:sp>
      <p:sp>
        <p:nvSpPr>
          <p:cNvPr id="199" name="Google Shape;199;p3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2022.10.7  Han Yan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83">
                <a:solidFill>
                  <a:schemeClr val="dk2"/>
                </a:solidFill>
              </a:rPr>
              <a:t>7,675,517  ~7.6M</a:t>
            </a:r>
            <a:endParaRPr b="1" sz="188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883">
                <a:solidFill>
                  <a:schemeClr val="dk2"/>
                </a:solidFill>
              </a:rPr>
              <a:t>35 features</a:t>
            </a:r>
            <a:endParaRPr b="1" sz="188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88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683"/>
              <a:t>User’s profiles: </a:t>
            </a:r>
            <a:r>
              <a:rPr lang="en" sz="1683"/>
              <a:t>age, gender, residence, etc.</a:t>
            </a:r>
            <a:endParaRPr sz="168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683"/>
              <a:t>User’s device specs: </a:t>
            </a:r>
            <a:r>
              <a:rPr lang="en" sz="1683"/>
              <a:t>size, version, etc</a:t>
            </a:r>
            <a:r>
              <a:rPr lang="en" sz="1683"/>
              <a:t>.</a:t>
            </a:r>
            <a:endParaRPr sz="168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683"/>
              <a:t>User behavior logs: </a:t>
            </a:r>
            <a:r>
              <a:rPr lang="en" sz="1683"/>
              <a:t>refresh time</a:t>
            </a:r>
            <a:endParaRPr sz="168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683"/>
              <a:t>Ad material info: </a:t>
            </a:r>
            <a:r>
              <a:rPr lang="en" sz="1683"/>
              <a:t>creative type, what app is the ad in, who is the client of the ad, etc.</a:t>
            </a:r>
            <a:endParaRPr sz="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53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r>
              <a:rPr lang="en"/>
              <a:t>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Balanced 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XGBoost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Recall of the used Models</a:t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477125" y="1152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{C4003509-1C79-4306-848C-A4781771AA4F}</a:tableStyleId>
              </a:tblPr>
              <a:tblGrid>
                <a:gridCol w="1599575"/>
                <a:gridCol w="2069725"/>
                <a:gridCol w="2182475"/>
                <a:gridCol w="2337975"/>
              </a:tblGrid>
              <a:tr h="83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model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Decision Tree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Balanced Random Forest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XGBoost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5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accuracy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0.98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0.98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0.98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recall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0.19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0.20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239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82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Runtime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For 7.6M data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~6min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~87min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~35s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</a:t>
            </a:r>
            <a:r>
              <a:rPr lang="en"/>
              <a:t> Data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accent5"/>
                </a:solidFill>
              </a:rPr>
              <a:t>98.4% | 1.56%</a:t>
            </a:r>
            <a:endParaRPr sz="3300">
              <a:solidFill>
                <a:schemeClr val="accent5"/>
              </a:solidFill>
            </a:endParaRPr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227024"/>
            <a:ext cx="4288750" cy="32673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20725" y="2292600"/>
            <a:ext cx="3999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Google’s adWord performance: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3.17%</a:t>
            </a:r>
            <a:r>
              <a:rPr lang="en" sz="1900"/>
              <a:t> on the search network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0.45%</a:t>
            </a:r>
            <a:r>
              <a:rPr lang="en" sz="1900"/>
              <a:t> on the display network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75" y="1560500"/>
            <a:ext cx="3006150" cy="25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100" y="1896529"/>
            <a:ext cx="2808750" cy="11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random forest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6725"/>
            <a:ext cx="30099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900" y="1628800"/>
            <a:ext cx="4872600" cy="20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