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4860925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0" y="-1248"/>
      </p:cViewPr>
      <p:guideLst>
        <p:guide orient="horz" pos="153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10038"/>
            <a:ext cx="7772400" cy="1041948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754525"/>
            <a:ext cx="6400800" cy="12422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2015/9/28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2015/9/28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194664"/>
            <a:ext cx="2057400" cy="4147540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94664"/>
            <a:ext cx="6019800" cy="414754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2015/9/28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2015/9/28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123596"/>
            <a:ext cx="7772400" cy="9654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060269"/>
            <a:ext cx="7772400" cy="106332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2015/9/28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134217"/>
            <a:ext cx="4038600" cy="320798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134217"/>
            <a:ext cx="4038600" cy="320798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2015/9/28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088083"/>
            <a:ext cx="4040188" cy="4534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541545"/>
            <a:ext cx="4040188" cy="28006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32" y="1088083"/>
            <a:ext cx="4041775" cy="4534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32" y="1541545"/>
            <a:ext cx="4041775" cy="28006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2015/9/28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2015/9/28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2015/9/28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6" y="193539"/>
            <a:ext cx="3008313" cy="82365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193538"/>
            <a:ext cx="5111750" cy="41486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6" y="1017194"/>
            <a:ext cx="3008313" cy="33250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2015/9/28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402649"/>
            <a:ext cx="5486400" cy="40170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434333"/>
            <a:ext cx="5486400" cy="29165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3804350"/>
            <a:ext cx="5486400" cy="5704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2015/9/28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194662"/>
            <a:ext cx="8229600" cy="810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134217"/>
            <a:ext cx="8229600" cy="3207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4505358"/>
            <a:ext cx="2133600" cy="25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2015/9/28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4505358"/>
            <a:ext cx="2895600" cy="25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4505358"/>
            <a:ext cx="2133600" cy="25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2" descr="C:\Users\S\Dropbox\conferences\conference\ICCV2015_\figures\material\comp_lumber_cashew_1_180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10" r="27307"/>
          <a:stretch/>
        </p:blipFill>
        <p:spPr bwMode="auto">
          <a:xfrm>
            <a:off x="6994014" y="-148058"/>
            <a:ext cx="2127662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" descr="C:\Users\S\Dropbox\conferences\conference\ICCV2015_\figures\material\1-1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66" b="4517"/>
          <a:stretch/>
        </p:blipFill>
        <p:spPr bwMode="auto">
          <a:xfrm>
            <a:off x="179512" y="2367989"/>
            <a:ext cx="2391986" cy="239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C:\Users\S\Dropbox\conferences\conference\ICCV2015_\figures\material\1-1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65708"/>
            <a:ext cx="2391986" cy="190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" descr="C:\Users\S\Dropbox\conferences\conference\ICCV2015_\figures\material\comp_lumber_cashew_1_1100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4" t="6820" r="21708" b="2769"/>
          <a:stretch/>
        </p:blipFill>
        <p:spPr bwMode="auto">
          <a:xfrm>
            <a:off x="2768428" y="2628329"/>
            <a:ext cx="2018560" cy="204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 descr="C:\Users\S\Dropbox\conferences\conference\ICCV2015_\figures\material\comp_lumber_cashew_1_1101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32" r="22293"/>
          <a:stretch/>
        </p:blipFill>
        <p:spPr bwMode="auto">
          <a:xfrm>
            <a:off x="4950764" y="2630457"/>
            <a:ext cx="1819699" cy="214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7" descr="C:\Users\S\Dropbox\conferences\conference\ICCV2015_\figures\material\comp_lumber_cashew_1_1102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27" r="23281"/>
          <a:stretch/>
        </p:blipFill>
        <p:spPr bwMode="auto">
          <a:xfrm>
            <a:off x="6992978" y="2678020"/>
            <a:ext cx="1827494" cy="220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8" descr="C:\Users\S\Dropbox\conferences\conference\ICCV2015_\figures\material\comp_lumber_cashew_1_1800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01" r="27129"/>
          <a:stretch/>
        </p:blipFill>
        <p:spPr bwMode="auto">
          <a:xfrm>
            <a:off x="2801030" y="-179983"/>
            <a:ext cx="2133622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9" descr="C:\Users\S\Dropbox\conferences\conference\ICCV2015_\figures\material\comp_lumber_cashew_1_1801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4" r="27880"/>
          <a:stretch/>
        </p:blipFill>
        <p:spPr bwMode="auto">
          <a:xfrm>
            <a:off x="4951800" y="-182760"/>
            <a:ext cx="2042214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フリーフォーム 54"/>
          <p:cNvSpPr/>
          <p:nvPr/>
        </p:nvSpPr>
        <p:spPr>
          <a:xfrm>
            <a:off x="688063" y="260648"/>
            <a:ext cx="1403287" cy="1874067"/>
          </a:xfrm>
          <a:custGeom>
            <a:avLst/>
            <a:gdLst>
              <a:gd name="connsiteX0" fmla="*/ 0 w 1403287"/>
              <a:gd name="connsiteY0" fmla="*/ 235390 h 1874067"/>
              <a:gd name="connsiteX1" fmla="*/ 0 w 1403287"/>
              <a:gd name="connsiteY1" fmla="*/ 1720158 h 1874067"/>
              <a:gd name="connsiteX2" fmla="*/ 1367074 w 1403287"/>
              <a:gd name="connsiteY2" fmla="*/ 1874067 h 1874067"/>
              <a:gd name="connsiteX3" fmla="*/ 1403287 w 1403287"/>
              <a:gd name="connsiteY3" fmla="*/ 0 h 1874067"/>
              <a:gd name="connsiteX4" fmla="*/ 0 w 1403287"/>
              <a:gd name="connsiteY4" fmla="*/ 235390 h 1874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3287" h="1874067">
                <a:moveTo>
                  <a:pt x="0" y="235390"/>
                </a:moveTo>
                <a:lnTo>
                  <a:pt x="0" y="1720158"/>
                </a:lnTo>
                <a:lnTo>
                  <a:pt x="1367074" y="1874067"/>
                </a:lnTo>
                <a:lnTo>
                  <a:pt x="1403287" y="0"/>
                </a:lnTo>
                <a:lnTo>
                  <a:pt x="0" y="235390"/>
                </a:ln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フリーフォーム 55"/>
          <p:cNvSpPr/>
          <p:nvPr/>
        </p:nvSpPr>
        <p:spPr>
          <a:xfrm>
            <a:off x="657225" y="2484028"/>
            <a:ext cx="1714500" cy="2295525"/>
          </a:xfrm>
          <a:custGeom>
            <a:avLst/>
            <a:gdLst>
              <a:gd name="connsiteX0" fmla="*/ 0 w 1714500"/>
              <a:gd name="connsiteY0" fmla="*/ 438150 h 2295525"/>
              <a:gd name="connsiteX1" fmla="*/ 114300 w 1714500"/>
              <a:gd name="connsiteY1" fmla="*/ 1962150 h 2295525"/>
              <a:gd name="connsiteX2" fmla="*/ 1695450 w 1714500"/>
              <a:gd name="connsiteY2" fmla="*/ 2295525 h 2295525"/>
              <a:gd name="connsiteX3" fmla="*/ 1714500 w 1714500"/>
              <a:gd name="connsiteY3" fmla="*/ 0 h 2295525"/>
              <a:gd name="connsiteX4" fmla="*/ 0 w 1714500"/>
              <a:gd name="connsiteY4" fmla="*/ 438150 h 229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500" h="2295525">
                <a:moveTo>
                  <a:pt x="0" y="438150"/>
                </a:moveTo>
                <a:lnTo>
                  <a:pt x="114300" y="1962150"/>
                </a:lnTo>
                <a:lnTo>
                  <a:pt x="1695450" y="2295525"/>
                </a:lnTo>
                <a:lnTo>
                  <a:pt x="1714500" y="0"/>
                </a:lnTo>
                <a:lnTo>
                  <a:pt x="0" y="438150"/>
                </a:ln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891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テーマ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</dc:creator>
  <cp:lastModifiedBy>satoshi.ikehata@gmail.com</cp:lastModifiedBy>
  <cp:revision>8</cp:revision>
  <dcterms:created xsi:type="dcterms:W3CDTF">2015-04-18T22:51:13Z</dcterms:created>
  <dcterms:modified xsi:type="dcterms:W3CDTF">2015-09-28T18:54:18Z</dcterms:modified>
</cp:coreProperties>
</file>