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446000" cy="4953000"/>
  <p:notesSz cx="6858000" cy="9144000"/>
  <p:defaultTextStyle>
    <a:lvl1pPr algn="ctr" defTabSz="584200">
      <a:defRPr>
        <a:latin typeface="+mj-lt"/>
        <a:ea typeface="+mj-ea"/>
        <a:cs typeface="+mj-cs"/>
        <a:sym typeface="Helvetica"/>
      </a:defRPr>
    </a:lvl1pPr>
    <a:lvl2pPr algn="ctr" defTabSz="584200">
      <a:defRPr>
        <a:latin typeface="+mj-lt"/>
        <a:ea typeface="+mj-ea"/>
        <a:cs typeface="+mj-cs"/>
        <a:sym typeface="Helvetica"/>
      </a:defRPr>
    </a:lvl2pPr>
    <a:lvl3pPr algn="ctr" defTabSz="584200">
      <a:defRPr>
        <a:latin typeface="+mj-lt"/>
        <a:ea typeface="+mj-ea"/>
        <a:cs typeface="+mj-cs"/>
        <a:sym typeface="Helvetica"/>
      </a:defRPr>
    </a:lvl3pPr>
    <a:lvl4pPr algn="ctr" defTabSz="584200">
      <a:defRPr>
        <a:latin typeface="+mj-lt"/>
        <a:ea typeface="+mj-ea"/>
        <a:cs typeface="+mj-cs"/>
        <a:sym typeface="Helvetica"/>
      </a:defRPr>
    </a:lvl4pPr>
    <a:lvl5pPr algn="ctr" defTabSz="584200">
      <a:defRPr>
        <a:latin typeface="+mj-lt"/>
        <a:ea typeface="+mj-ea"/>
        <a:cs typeface="+mj-cs"/>
        <a:sym typeface="Helvetica"/>
      </a:defRPr>
    </a:lvl5pPr>
    <a:lvl6pPr algn="ctr" defTabSz="584200">
      <a:defRPr>
        <a:latin typeface="+mj-lt"/>
        <a:ea typeface="+mj-ea"/>
        <a:cs typeface="+mj-cs"/>
        <a:sym typeface="Helvetica"/>
      </a:defRPr>
    </a:lvl6pPr>
    <a:lvl7pPr algn="ctr" defTabSz="584200">
      <a:defRPr>
        <a:latin typeface="+mj-lt"/>
        <a:ea typeface="+mj-ea"/>
        <a:cs typeface="+mj-cs"/>
        <a:sym typeface="Helvetica"/>
      </a:defRPr>
    </a:lvl7pPr>
    <a:lvl8pPr algn="ctr" defTabSz="584200">
      <a:defRPr>
        <a:latin typeface="+mj-lt"/>
        <a:ea typeface="+mj-ea"/>
        <a:cs typeface="+mj-cs"/>
        <a:sym typeface="Helvetica"/>
      </a:defRPr>
    </a:lvl8pPr>
    <a:lvl9pPr algn="ctr" defTabSz="584200">
      <a:defRPr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6" y="-1506"/>
      </p:cViewPr>
      <p:guideLst>
        <p:guide orient="horz" pos="1560"/>
        <p:guide pos="3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836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824912" y="541574"/>
            <a:ext cx="2796177" cy="280703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824912" y="3362180"/>
            <a:ext cx="2796177" cy="15412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24912" y="2035355"/>
            <a:ext cx="2796177" cy="882291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740077" y="49529"/>
            <a:ext cx="1425237" cy="2359104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740077" y="2445958"/>
            <a:ext cx="1425237" cy="24575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4740077" y="1292197"/>
            <a:ext cx="2965847" cy="576884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740077" y="1292197"/>
            <a:ext cx="2965847" cy="576884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740077" y="1869078"/>
            <a:ext cx="2965847" cy="1679742"/>
          </a:xfrm>
          <a:prstGeom prst="rect">
            <a:avLst/>
          </a:prstGeom>
        </p:spPr>
        <p:txBody>
          <a:bodyPr anchor="ctr"/>
          <a:lstStyle>
            <a:lvl1pPr marL="222250" indent="-222250" algn="l">
              <a:spcBef>
                <a:spcPts val="4200"/>
              </a:spcBef>
              <a:buSzPct val="75000"/>
              <a:buChar char="•"/>
              <a:defRPr sz="1800"/>
            </a:lvl1pPr>
            <a:lvl2pPr marL="666750" indent="-222250" algn="l">
              <a:spcBef>
                <a:spcPts val="4200"/>
              </a:spcBef>
              <a:buSzPct val="75000"/>
              <a:buChar char="•"/>
              <a:defRPr sz="1800"/>
            </a:lvl2pPr>
            <a:lvl3pPr marL="1111250" indent="-222250" algn="l">
              <a:spcBef>
                <a:spcPts val="4200"/>
              </a:spcBef>
              <a:buSzPct val="75000"/>
              <a:buChar char="•"/>
              <a:defRPr sz="1800"/>
            </a:lvl3pPr>
            <a:lvl4pPr marL="1555750" indent="-222250" algn="l">
              <a:spcBef>
                <a:spcPts val="4200"/>
              </a:spcBef>
              <a:buSzPct val="75000"/>
              <a:buChar char="•"/>
              <a:defRPr sz="1800"/>
            </a:lvl4pPr>
            <a:lvl5pPr marL="2000250" indent="-222250" algn="l">
              <a:spcBef>
                <a:spcPts val="4200"/>
              </a:spcBef>
              <a:buSzPct val="75000"/>
              <a:buChar char="•"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740077" y="1292197"/>
            <a:ext cx="2965847" cy="576884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740077" y="1869078"/>
            <a:ext cx="1425237" cy="1679742"/>
          </a:xfrm>
          <a:prstGeom prst="rect">
            <a:avLst/>
          </a:prstGeom>
        </p:spPr>
        <p:txBody>
          <a:bodyPr anchor="ctr"/>
          <a:lstStyle>
            <a:lvl1pPr marL="171450" indent="-171450" algn="l">
              <a:spcBef>
                <a:spcPts val="3200"/>
              </a:spcBef>
              <a:buSzPct val="75000"/>
              <a:buChar char="•"/>
              <a:defRPr sz="1400"/>
            </a:lvl1pPr>
            <a:lvl2pPr marL="514350" indent="-171450" algn="l">
              <a:spcBef>
                <a:spcPts val="3200"/>
              </a:spcBef>
              <a:buSzPct val="75000"/>
              <a:buChar char="•"/>
              <a:defRPr sz="1400"/>
            </a:lvl2pPr>
            <a:lvl3pPr marL="857250" indent="-171450" algn="l">
              <a:spcBef>
                <a:spcPts val="3200"/>
              </a:spcBef>
              <a:buSzPct val="75000"/>
              <a:buChar char="•"/>
              <a:defRPr sz="1400"/>
            </a:lvl3pPr>
            <a:lvl4pPr marL="1200150" indent="-171450" algn="l">
              <a:spcBef>
                <a:spcPts val="3200"/>
              </a:spcBef>
              <a:buSzPct val="75000"/>
              <a:buChar char="•"/>
              <a:defRPr sz="1400"/>
            </a:lvl4pPr>
            <a:lvl5pPr marL="1543050" indent="-171450" algn="l">
              <a:spcBef>
                <a:spcPts val="3200"/>
              </a:spcBef>
              <a:buSzPct val="75000"/>
              <a:buChar char="•"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740077" y="1390341"/>
            <a:ext cx="2965847" cy="2172318"/>
          </a:xfrm>
          <a:prstGeom prst="rect">
            <a:avLst/>
          </a:prstGeom>
        </p:spPr>
        <p:txBody>
          <a:bodyPr anchor="ctr"/>
          <a:lstStyle>
            <a:lvl1pPr marL="222250" indent="-222250" algn="l">
              <a:spcBef>
                <a:spcPts val="4200"/>
              </a:spcBef>
              <a:buSzPct val="75000"/>
              <a:buChar char="•"/>
              <a:defRPr sz="1800"/>
            </a:lvl1pPr>
            <a:lvl2pPr marL="666750" indent="-222250" algn="l">
              <a:spcBef>
                <a:spcPts val="4200"/>
              </a:spcBef>
              <a:buSzPct val="75000"/>
              <a:buChar char="•"/>
              <a:defRPr sz="1800"/>
            </a:lvl2pPr>
            <a:lvl3pPr marL="1111250" indent="-222250" algn="l">
              <a:spcBef>
                <a:spcPts val="4200"/>
              </a:spcBef>
              <a:buSzPct val="75000"/>
              <a:buChar char="•"/>
              <a:defRPr sz="1800"/>
            </a:lvl3pPr>
            <a:lvl4pPr marL="1555750" indent="-222250" algn="l">
              <a:spcBef>
                <a:spcPts val="4200"/>
              </a:spcBef>
              <a:buSzPct val="75000"/>
              <a:buChar char="•"/>
              <a:defRPr sz="1800"/>
            </a:lvl4pPr>
            <a:lvl5pPr marL="2000250" indent="-222250" algn="l">
              <a:spcBef>
                <a:spcPts val="4200"/>
              </a:spcBef>
              <a:buSzPct val="75000"/>
              <a:buChar char="•"/>
              <a:defRPr sz="1800"/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824912" y="49529"/>
            <a:ext cx="2796177" cy="2443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/>
            </a:pPr>
            <a:r>
              <a:rPr sz="4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824912" y="2517219"/>
            <a:ext cx="2796177" cy="238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1600"/>
              <a:t>Body Level One</a:t>
            </a:r>
          </a:p>
          <a:p>
            <a:pPr lvl="1">
              <a:defRPr sz="1800"/>
            </a:pPr>
            <a:r>
              <a:rPr sz="1600"/>
              <a:t>Body Level Two</a:t>
            </a:r>
          </a:p>
          <a:p>
            <a:pPr lvl="2">
              <a:defRPr sz="1800"/>
            </a:pPr>
            <a:r>
              <a:rPr sz="1600"/>
              <a:t>Body Level Three</a:t>
            </a:r>
          </a:p>
          <a:p>
            <a:pPr lvl="3">
              <a:defRPr sz="1800"/>
            </a:pPr>
            <a:r>
              <a:rPr sz="1600"/>
              <a:t>Body Level Four</a:t>
            </a:r>
          </a:p>
          <a:p>
            <a:pPr lvl="4">
              <a:defRPr sz="1800"/>
            </a:pPr>
            <a:r>
              <a:rPr sz="1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40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1600">
          <a:latin typeface="Helvetica Light"/>
          <a:ea typeface="Helvetica Light"/>
          <a:cs typeface="Helvetica Light"/>
          <a:sym typeface="Helvetica Light"/>
        </a:defRPr>
      </a:lvl5pPr>
      <a:lvl6pPr marL="2420055" indent="-197555" algn="ctr" defTabSz="584200">
        <a:buSzPct val="75000"/>
        <a:buChar char="•"/>
        <a:defRPr sz="1600">
          <a:latin typeface="Helvetica Light"/>
          <a:ea typeface="Helvetica Light"/>
          <a:cs typeface="Helvetica Light"/>
          <a:sym typeface="Helvetica Light"/>
        </a:defRPr>
      </a:lvl6pPr>
      <a:lvl7pPr marL="2864555" indent="-197555" algn="ctr" defTabSz="584200">
        <a:buSzPct val="75000"/>
        <a:buChar char="•"/>
        <a:defRPr sz="1600">
          <a:latin typeface="Helvetica Light"/>
          <a:ea typeface="Helvetica Light"/>
          <a:cs typeface="Helvetica Light"/>
          <a:sym typeface="Helvetica Light"/>
        </a:defRPr>
      </a:lvl7pPr>
      <a:lvl8pPr marL="3309055" indent="-197555" algn="ctr" defTabSz="584200">
        <a:buSzPct val="75000"/>
        <a:buChar char="•"/>
        <a:defRPr sz="1600">
          <a:latin typeface="Helvetica Light"/>
          <a:ea typeface="Helvetica Light"/>
          <a:cs typeface="Helvetica Light"/>
          <a:sym typeface="Helvetica Light"/>
        </a:defRPr>
      </a:lvl8pPr>
      <a:lvl9pPr marL="3753555" indent="-197555" algn="ctr" defTabSz="584200">
        <a:buSzPct val="75000"/>
        <a:buChar char="•"/>
        <a:defRPr sz="16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1.png"/>
          <p:cNvPicPr/>
          <p:nvPr/>
        </p:nvPicPr>
        <p:blipFill>
          <a:blip r:embed="rId2">
            <a:extLst/>
          </a:blip>
          <a:srcRect l="12898" t="22107" r="9707" b="25257"/>
          <a:stretch>
            <a:fillRect/>
          </a:stretch>
        </p:blipFill>
        <p:spPr>
          <a:xfrm rot="16200000" flipH="1">
            <a:off x="8623835" y="1211366"/>
            <a:ext cx="4943640" cy="252097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grpSp>
        <p:nvGrpSpPr>
          <p:cNvPr id="35" name="Group 35"/>
          <p:cNvGrpSpPr/>
          <p:nvPr/>
        </p:nvGrpSpPr>
        <p:grpSpPr>
          <a:xfrm>
            <a:off x="4338717" y="-2"/>
            <a:ext cx="2522469" cy="4943600"/>
            <a:chOff x="0" y="0"/>
            <a:chExt cx="2522468" cy="4943596"/>
          </a:xfrm>
        </p:grpSpPr>
        <p:sp>
          <p:nvSpPr>
            <p:cNvPr id="33" name="Shape 33"/>
            <p:cNvSpPr/>
            <p:nvPr/>
          </p:nvSpPr>
          <p:spPr>
            <a:xfrm>
              <a:off x="0" y="65"/>
              <a:ext cx="2522469" cy="4943532"/>
            </a:xfrm>
            <a:prstGeom prst="rect">
              <a:avLst/>
            </a:prstGeom>
            <a:solidFill>
              <a:srgbClr val="01188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pic>
          <p:nvPicPr>
            <p:cNvPr id="34" name="image2.png"/>
            <p:cNvPicPr/>
            <p:nvPr/>
          </p:nvPicPr>
          <p:blipFill>
            <a:blip r:embed="rId3">
              <a:extLst/>
            </a:blip>
            <a:srcRect l="13515" t="21752" r="15959" b="25050"/>
            <a:stretch>
              <a:fillRect/>
            </a:stretch>
          </p:blipFill>
          <p:spPr>
            <a:xfrm rot="16200000" flipH="1">
              <a:off x="-968786" y="968785"/>
              <a:ext cx="4460040" cy="25224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" name="image3.png"/>
          <p:cNvPicPr/>
          <p:nvPr/>
        </p:nvPicPr>
        <p:blipFill>
          <a:blip r:embed="rId4">
            <a:extLst/>
          </a:blip>
          <a:srcRect l="13022" t="22149" r="9979" b="25457"/>
          <a:stretch>
            <a:fillRect/>
          </a:stretch>
        </p:blipFill>
        <p:spPr>
          <a:xfrm rot="16200000" flipH="1">
            <a:off x="385420" y="1218569"/>
            <a:ext cx="4938098" cy="25208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7" name="image4.png"/>
          <p:cNvPicPr/>
          <p:nvPr/>
        </p:nvPicPr>
        <p:blipFill>
          <a:blip r:embed="rId5">
            <a:extLst/>
          </a:blip>
          <a:srcRect l="13033" t="21950" r="9677" b="25369"/>
          <a:stretch>
            <a:fillRect/>
          </a:stretch>
        </p:blipFill>
        <p:spPr>
          <a:xfrm rot="16200000" flipH="1">
            <a:off x="5876413" y="1208581"/>
            <a:ext cx="4943533" cy="25264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8" name="image5.png"/>
          <p:cNvPicPr/>
          <p:nvPr/>
        </p:nvPicPr>
        <p:blipFill>
          <a:blip r:embed="rId6">
            <a:extLst/>
          </a:blip>
          <a:srcRect l="36118" t="7807" r="32699" b="11145"/>
          <a:stretch>
            <a:fillRect/>
          </a:stretch>
        </p:blipFill>
        <p:spPr>
          <a:xfrm rot="10800000" flipH="1">
            <a:off x="115381" y="4858"/>
            <a:ext cx="1254895" cy="244694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9" name="image6.png"/>
          <p:cNvPicPr/>
          <p:nvPr/>
        </p:nvPicPr>
        <p:blipFill>
          <a:blip r:embed="rId7">
            <a:extLst/>
          </a:blip>
          <a:srcRect l="36140" t="7848" r="32598" b="10920"/>
          <a:stretch>
            <a:fillRect/>
          </a:stretch>
        </p:blipFill>
        <p:spPr>
          <a:xfrm rot="10800000" flipH="1">
            <a:off x="115261" y="2506116"/>
            <a:ext cx="1255215" cy="244688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0" name="Shape 40"/>
          <p:cNvSpPr/>
          <p:nvPr/>
        </p:nvSpPr>
        <p:spPr>
          <a:xfrm rot="5400000">
            <a:off x="8749098" y="2432995"/>
            <a:ext cx="116532" cy="91870"/>
          </a:xfrm>
          <a:prstGeom prst="leftRightArrow">
            <a:avLst>
              <a:gd name="adj1" fmla="val 56627"/>
              <a:gd name="adj2" fmla="val 40274"/>
            </a:avLst>
          </a:prstGeom>
          <a:solidFill>
            <a:srgbClr val="70E1DC"/>
          </a:solidFill>
          <a:ln w="3175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89611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 rot="5400000">
            <a:off x="8749098" y="2555985"/>
            <a:ext cx="116532" cy="91870"/>
          </a:xfrm>
          <a:prstGeom prst="leftRightArrow">
            <a:avLst>
              <a:gd name="adj1" fmla="val 56627"/>
              <a:gd name="adj2" fmla="val 40274"/>
            </a:avLst>
          </a:prstGeom>
          <a:solidFill>
            <a:srgbClr val="70E1DC"/>
          </a:solidFill>
          <a:ln w="3175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89611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4" name="Group 44"/>
          <p:cNvGrpSpPr/>
          <p:nvPr/>
        </p:nvGrpSpPr>
        <p:grpSpPr>
          <a:xfrm>
            <a:off x="8756865" y="1368590"/>
            <a:ext cx="78954" cy="164789"/>
            <a:chOff x="0" y="0"/>
            <a:chExt cx="78952" cy="164787"/>
          </a:xfrm>
        </p:grpSpPr>
        <p:sp>
          <p:nvSpPr>
            <p:cNvPr id="42" name="Shape 42"/>
            <p:cNvSpPr/>
            <p:nvPr/>
          </p:nvSpPr>
          <p:spPr>
            <a:xfrm rot="16200000" flipH="1">
              <a:off x="-402" y="85433"/>
              <a:ext cx="79758" cy="7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5400000" flipH="1">
              <a:off x="-401" y="401"/>
              <a:ext cx="79756" cy="7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 rot="5400000">
            <a:off x="8744509" y="1977265"/>
            <a:ext cx="116532" cy="91870"/>
          </a:xfrm>
          <a:prstGeom prst="leftRightArrow">
            <a:avLst>
              <a:gd name="adj1" fmla="val 56627"/>
              <a:gd name="adj2" fmla="val 40274"/>
            </a:avLst>
          </a:prstGeom>
          <a:solidFill>
            <a:srgbClr val="70E1DC"/>
          </a:solidFill>
          <a:ln w="3175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89611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 rot="5400000">
            <a:off x="8749098" y="1640334"/>
            <a:ext cx="116532" cy="91871"/>
          </a:xfrm>
          <a:prstGeom prst="leftRightArrow">
            <a:avLst>
              <a:gd name="adj1" fmla="val 56627"/>
              <a:gd name="adj2" fmla="val 40274"/>
            </a:avLst>
          </a:prstGeom>
          <a:solidFill>
            <a:srgbClr val="70E1DC"/>
          </a:solidFill>
          <a:ln w="3175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896111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49" name="Group 49"/>
          <p:cNvGrpSpPr/>
          <p:nvPr/>
        </p:nvGrpSpPr>
        <p:grpSpPr>
          <a:xfrm>
            <a:off x="8756865" y="3038738"/>
            <a:ext cx="78954" cy="164787"/>
            <a:chOff x="0" y="0"/>
            <a:chExt cx="78952" cy="164785"/>
          </a:xfrm>
        </p:grpSpPr>
        <p:sp>
          <p:nvSpPr>
            <p:cNvPr id="47" name="Shape 47"/>
            <p:cNvSpPr/>
            <p:nvPr/>
          </p:nvSpPr>
          <p:spPr>
            <a:xfrm rot="16200000" flipH="1">
              <a:off x="-401" y="85432"/>
              <a:ext cx="79756" cy="7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5400000" flipH="1">
              <a:off x="-401" y="401"/>
              <a:ext cx="79756" cy="7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8578421" y="2783487"/>
            <a:ext cx="164788" cy="78955"/>
            <a:chOff x="0" y="0"/>
            <a:chExt cx="164786" cy="78953"/>
          </a:xfrm>
        </p:grpSpPr>
        <p:sp>
          <p:nvSpPr>
            <p:cNvPr id="50" name="Shape 50"/>
            <p:cNvSpPr/>
            <p:nvPr/>
          </p:nvSpPr>
          <p:spPr>
            <a:xfrm flipH="1">
              <a:off x="-1" y="0"/>
              <a:ext cx="79757" cy="7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10800000" flipH="1">
              <a:off x="85032" y="1"/>
              <a:ext cx="79755" cy="7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8383240" y="3938594"/>
            <a:ext cx="78954" cy="164787"/>
            <a:chOff x="0" y="0"/>
            <a:chExt cx="78952" cy="164785"/>
          </a:xfrm>
        </p:grpSpPr>
        <p:sp>
          <p:nvSpPr>
            <p:cNvPr id="53" name="Shape 53"/>
            <p:cNvSpPr/>
            <p:nvPr/>
          </p:nvSpPr>
          <p:spPr>
            <a:xfrm rot="16200000" flipH="1">
              <a:off x="-401" y="85432"/>
              <a:ext cx="79756" cy="7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5400000" flipH="1">
              <a:off x="-401" y="401"/>
              <a:ext cx="79756" cy="7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1503460" y="1368591"/>
            <a:ext cx="78954" cy="164787"/>
            <a:chOff x="0" y="0"/>
            <a:chExt cx="78952" cy="164785"/>
          </a:xfrm>
        </p:grpSpPr>
        <p:sp>
          <p:nvSpPr>
            <p:cNvPr id="56" name="Shape 56"/>
            <p:cNvSpPr/>
            <p:nvPr/>
          </p:nvSpPr>
          <p:spPr>
            <a:xfrm rot="16200000" flipH="1">
              <a:off x="-401" y="85432"/>
              <a:ext cx="79756" cy="7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 rot="5400000" flipH="1">
              <a:off x="-401" y="401"/>
              <a:ext cx="79756" cy="7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11503460" y="3038738"/>
            <a:ext cx="78954" cy="164787"/>
            <a:chOff x="0" y="0"/>
            <a:chExt cx="78952" cy="164785"/>
          </a:xfrm>
        </p:grpSpPr>
        <p:sp>
          <p:nvSpPr>
            <p:cNvPr id="59" name="Shape 59"/>
            <p:cNvSpPr/>
            <p:nvPr/>
          </p:nvSpPr>
          <p:spPr>
            <a:xfrm rot="16200000" flipH="1">
              <a:off x="-401" y="85432"/>
              <a:ext cx="79756" cy="7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5400000" flipH="1">
              <a:off x="-401" y="401"/>
              <a:ext cx="79756" cy="7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11316664" y="2783487"/>
            <a:ext cx="164788" cy="78955"/>
            <a:chOff x="0" y="0"/>
            <a:chExt cx="164786" cy="78953"/>
          </a:xfrm>
        </p:grpSpPr>
        <p:sp>
          <p:nvSpPr>
            <p:cNvPr id="62" name="Shape 62"/>
            <p:cNvSpPr/>
            <p:nvPr/>
          </p:nvSpPr>
          <p:spPr>
            <a:xfrm flipH="1">
              <a:off x="-1" y="0"/>
              <a:ext cx="79757" cy="7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 flipH="1">
              <a:off x="85032" y="1"/>
              <a:ext cx="79755" cy="7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1119544" y="3938594"/>
            <a:ext cx="78954" cy="164787"/>
            <a:chOff x="0" y="0"/>
            <a:chExt cx="78952" cy="164785"/>
          </a:xfrm>
        </p:grpSpPr>
        <p:sp>
          <p:nvSpPr>
            <p:cNvPr id="65" name="Shape 65"/>
            <p:cNvSpPr/>
            <p:nvPr/>
          </p:nvSpPr>
          <p:spPr>
            <a:xfrm rot="16200000" flipH="1">
              <a:off x="-401" y="85432"/>
              <a:ext cx="79756" cy="7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rot="5400000" flipH="1">
              <a:off x="-401" y="401"/>
              <a:ext cx="79756" cy="7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1316664" y="2131573"/>
            <a:ext cx="164788" cy="78956"/>
            <a:chOff x="0" y="0"/>
            <a:chExt cx="164786" cy="78954"/>
          </a:xfrm>
        </p:grpSpPr>
        <p:sp>
          <p:nvSpPr>
            <p:cNvPr id="68" name="Shape 68"/>
            <p:cNvSpPr/>
            <p:nvPr/>
          </p:nvSpPr>
          <p:spPr>
            <a:xfrm flipH="1">
              <a:off x="-1" y="0"/>
              <a:ext cx="79757" cy="7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rot="10800000" flipH="1">
              <a:off x="85032" y="0"/>
              <a:ext cx="79755" cy="7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27" extrusionOk="0">
                  <a:moveTo>
                    <a:pt x="0" y="51"/>
                  </a:moveTo>
                  <a:lnTo>
                    <a:pt x="0" y="21227"/>
                  </a:lnTo>
                  <a:lnTo>
                    <a:pt x="21085" y="21227"/>
                  </a:lnTo>
                  <a:cubicBezTo>
                    <a:pt x="21600" y="15702"/>
                    <a:pt x="19696" y="10224"/>
                    <a:pt x="15852" y="6173"/>
                  </a:cubicBezTo>
                  <a:cubicBezTo>
                    <a:pt x="11776" y="1877"/>
                    <a:pt x="5950" y="-373"/>
                    <a:pt x="0" y="51"/>
                  </a:cubicBezTo>
                  <a:close/>
                </a:path>
              </a:pathLst>
            </a:cu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48055">
                <a:defRPr sz="1100"/>
              </a:pPr>
              <a:endParaRPr/>
            </a:p>
          </p:txBody>
        </p:sp>
      </p:grpSp>
      <p:sp>
        <p:nvSpPr>
          <p:cNvPr id="71" name="Shape 71"/>
          <p:cNvSpPr/>
          <p:nvPr/>
        </p:nvSpPr>
        <p:spPr>
          <a:xfrm>
            <a:off x="8748675" y="1502748"/>
            <a:ext cx="126059" cy="13758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896111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8744333" y="2182930"/>
            <a:ext cx="126059" cy="13758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896111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761237" y="2754829"/>
            <a:ext cx="126059" cy="13758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FFFFFF"/>
          </a:solidFill>
          <a:ln w="3175" cap="flat">
            <a:solidFill>
              <a:srgbClr val="00000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l" defTabSz="896111"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365C0"/>
          </a:solidFill>
          <a:prstDash val="solid"/>
          <a:bevel/>
        </a:ln>
        <a:effectLst>
          <a:outerShdw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3572" tIns="13572" rIns="13572" bIns="13572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365C0"/>
          </a:solidFill>
          <a:prstDash val="solid"/>
          <a:bevel/>
        </a:ln>
        <a:effectLst>
          <a:outerShdw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13572" tIns="13572" rIns="13572" bIns="13572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365C0"/>
          </a:solidFill>
          <a:prstDash val="solid"/>
          <a:bevel/>
        </a:ln>
        <a:effectLst>
          <a:outerShdw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13572" tIns="13572" rIns="13572" bIns="13572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365C0"/>
          </a:solidFill>
          <a:prstDash val="solid"/>
          <a:bevel/>
        </a:ln>
        <a:effectLst>
          <a:outerShdw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13572" tIns="13572" rIns="13572" bIns="13572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satos_000</dc:creator>
  <cp:lastModifiedBy>satoshi.ikehata@gmail.com</cp:lastModifiedBy>
  <cp:revision>3</cp:revision>
  <dcterms:modified xsi:type="dcterms:W3CDTF">2015-09-26T09:34:57Z</dcterms:modified>
</cp:coreProperties>
</file>