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207500" cy="4860925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0" y="-1476"/>
      </p:cViewPr>
      <p:guideLst>
        <p:guide orient="horz" pos="1531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354349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95974" y="1318587"/>
            <a:ext cx="7815552" cy="1435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85582" y="2753610"/>
            <a:ext cx="6436336" cy="208539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マスタ サブタイトルの書式設定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</a:p>
          <a:p>
            <a:pPr lvl="1">
              <a:defRPr sz="1800"/>
            </a:pPr>
            <a:r>
              <a:rPr sz="3200"/>
              <a:t>第 2 レベル</a:t>
            </a:r>
          </a:p>
          <a:p>
            <a:pPr lvl="2">
              <a:defRPr sz="1800"/>
            </a:pPr>
            <a:r>
              <a:rPr sz="3200"/>
              <a:t>第 3 レベル</a:t>
            </a:r>
          </a:p>
          <a:p>
            <a:pPr lvl="3">
              <a:defRPr sz="1800"/>
            </a:pPr>
            <a:r>
              <a:rPr sz="3200"/>
              <a:t>第 4 レベル</a:t>
            </a:r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72574" y="21925"/>
            <a:ext cx="2068823" cy="44992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6105" y="214975"/>
            <a:ext cx="6053222" cy="46240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</a:p>
          <a:p>
            <a:pPr lvl="1">
              <a:defRPr sz="1800"/>
            </a:pPr>
            <a:r>
              <a:rPr sz="3200"/>
              <a:t>第 2 レベル</a:t>
            </a:r>
          </a:p>
          <a:p>
            <a:pPr lvl="2">
              <a:defRPr sz="1800"/>
            </a:pPr>
            <a:r>
              <a:rPr sz="3200"/>
              <a:t>第 3 レベル</a:t>
            </a:r>
          </a:p>
          <a:p>
            <a:pPr lvl="3">
              <a:defRPr sz="1800"/>
            </a:pPr>
            <a:r>
              <a:rPr sz="3200"/>
              <a:t>第 4 レベル</a:t>
            </a:r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</a:p>
          <a:p>
            <a:pPr lvl="1">
              <a:defRPr sz="1800"/>
            </a:pPr>
            <a:r>
              <a:rPr sz="3200"/>
              <a:t>第 2 レベル</a:t>
            </a:r>
          </a:p>
          <a:p>
            <a:pPr lvl="2">
              <a:defRPr sz="1800"/>
            </a:pPr>
            <a:r>
              <a:rPr sz="3200"/>
              <a:t>第 3 レベル</a:t>
            </a:r>
          </a:p>
          <a:p>
            <a:pPr lvl="3">
              <a:defRPr sz="1800"/>
            </a:pPr>
            <a:r>
              <a:rPr sz="3200"/>
              <a:t>第 4 レベル</a:t>
            </a:r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32689" y="3119614"/>
            <a:ext cx="7815552" cy="95743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マスタ タイトルの書式設定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32689" y="2065110"/>
            <a:ext cx="7815552" cy="10545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マスタ テキストの書式設定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66105" y="1146733"/>
            <a:ext cx="4061022" cy="369226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マスタ テキストの書式設定</a:t>
            </a:r>
          </a:p>
          <a:p>
            <a:pPr lvl="1">
              <a:defRPr sz="1800"/>
            </a:pPr>
            <a:r>
              <a:rPr sz="2800"/>
              <a:t>第 2 レベル</a:t>
            </a:r>
          </a:p>
          <a:p>
            <a:pPr lvl="2">
              <a:defRPr sz="1800"/>
            </a:pPr>
            <a:r>
              <a:rPr sz="2800"/>
              <a:t>第 3 レベル</a:t>
            </a:r>
          </a:p>
          <a:p>
            <a:pPr lvl="3">
              <a:defRPr sz="1800"/>
            </a:pPr>
            <a:r>
              <a:rPr sz="2800"/>
              <a:t>第 4 レベル</a:t>
            </a:r>
          </a:p>
          <a:p>
            <a:pPr lvl="4">
              <a:defRPr sz="1800"/>
            </a:pPr>
            <a:r>
              <a:rPr sz="2800"/>
              <a:t>第 5 レベル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6105" y="202444"/>
            <a:ext cx="8275290" cy="8285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6107" y="1030942"/>
            <a:ext cx="4062619" cy="5197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マスタ テキストの書式設定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66105" y="21926"/>
            <a:ext cx="8275290" cy="11895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66111" y="21925"/>
            <a:ext cx="3025019" cy="100876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マスタ タイトルの書式設定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601265" y="213859"/>
            <a:ext cx="5140130" cy="46251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</a:p>
          <a:p>
            <a:pPr lvl="1">
              <a:defRPr sz="1800"/>
            </a:pPr>
            <a:r>
              <a:rPr sz="3200"/>
              <a:t>第 2 レベル</a:t>
            </a:r>
          </a:p>
          <a:p>
            <a:pPr lvl="2">
              <a:defRPr sz="1800"/>
            </a:pPr>
            <a:r>
              <a:rPr sz="3200"/>
              <a:t>第 3 レベル</a:t>
            </a:r>
          </a:p>
          <a:p>
            <a:pPr lvl="3">
              <a:defRPr sz="1800"/>
            </a:pPr>
            <a:r>
              <a:rPr sz="3200"/>
              <a:t>第 4 レベル</a:t>
            </a:r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808605" y="3396358"/>
            <a:ext cx="5516862" cy="39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マスタ タイトルの書式設定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808605" y="3794728"/>
            <a:ext cx="5516862" cy="5657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マスタ テキストの書式設定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66105" y="86650"/>
            <a:ext cx="8275290" cy="106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6105" y="1146733"/>
            <a:ext cx="8275290" cy="369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/>
            </a:pPr>
            <a:r>
              <a:rPr sz="3200"/>
              <a:t>マスタ テキストの書式設定</a:t>
            </a:r>
          </a:p>
          <a:p>
            <a:pPr lvl="1">
              <a:defRPr sz="1800"/>
            </a:pPr>
            <a:r>
              <a:rPr sz="3200"/>
              <a:t>第 2 レベル</a:t>
            </a:r>
          </a:p>
          <a:p>
            <a:pPr lvl="2">
              <a:defRPr sz="1800"/>
            </a:pPr>
            <a:r>
              <a:rPr sz="3200"/>
              <a:t>第 3 レベル</a:t>
            </a:r>
          </a:p>
          <a:p>
            <a:pPr lvl="3">
              <a:defRPr sz="1800"/>
            </a:pPr>
            <a:r>
              <a:rPr sz="3200"/>
              <a:t>第 4 レベル</a:t>
            </a:r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95949" y="4479750"/>
            <a:ext cx="2145446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9"/>
          <p:cNvGraphicFramePr/>
          <p:nvPr>
            <p:extLst>
              <p:ext uri="{D42A27DB-BD31-4B8C-83A1-F6EECF244321}">
                <p14:modId xmlns:p14="http://schemas.microsoft.com/office/powerpoint/2010/main" val="3968504566"/>
              </p:ext>
            </p:extLst>
          </p:nvPr>
        </p:nvGraphicFramePr>
        <p:xfrm>
          <a:off x="21266" y="2262758"/>
          <a:ext cx="9118989" cy="255388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80214"/>
                <a:gridCol w="1650458"/>
                <a:gridCol w="1815864"/>
                <a:gridCol w="1840618"/>
                <a:gridCol w="973124"/>
                <a:gridCol w="1658711"/>
              </a:tblGrid>
              <a:tr h="2753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dirty="0"/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time (sec)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545617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Initialization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 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Segmentation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Room, Floor, 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Ceil Recon.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Recon.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Compilation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1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9525" marR="9525" marT="9525" marB="9525" anchor="b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</a:p>
                  </a:txBody>
                  <a:tcPr marL="9525" marR="9525" marT="9525" marB="9525" anchor="b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682</a:t>
                      </a:r>
                    </a:p>
                  </a:txBody>
                  <a:tcPr marL="9525" marR="9525" marT="9525" marB="9525" anchor="b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1034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2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</a:p>
                  </a:txBody>
                  <a:tcPr marL="9525" marR="9525" marT="9525" marB="9525" anchor="b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</a:p>
                  </a:txBody>
                  <a:tcPr marL="9525" marR="9525" marT="9525" marB="9525" anchor="b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468</a:t>
                      </a:r>
                    </a:p>
                  </a:txBody>
                  <a:tcPr marL="9525" marR="9525" marT="9525" marB="9525" anchor="b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558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3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</a:p>
                  </a:txBody>
                  <a:tcPr marL="9525" marR="9525" marT="9525" marB="9525" anchor="b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</a:p>
                  </a:txBody>
                  <a:tcPr marL="9525" marR="9525" marT="9525" marB="9525" anchor="b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629</a:t>
                      </a:r>
                    </a:p>
                  </a:txBody>
                  <a:tcPr marL="9525" marR="9525" marT="9525" marB="9525" anchor="b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442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797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1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</a:p>
                  </a:txBody>
                  <a:tcPr marL="9525" marR="9525" marT="9525" marB="9525" anchor="b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</a:t>
                      </a:r>
                    </a:p>
                  </a:txBody>
                  <a:tcPr marL="9525" marR="9525" marT="9525" marB="9525" anchor="b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1430</a:t>
                      </a:r>
                    </a:p>
                  </a:txBody>
                  <a:tcPr marL="9525" marR="9525" marT="9525" marB="9525" anchor="b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1068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753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2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253</a:t>
                      </a:r>
                    </a:p>
                  </a:txBody>
                  <a:tcPr marL="9525" marR="9525" marT="9525" marB="9525" anchor="ctr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1603</a:t>
                      </a:r>
                    </a:p>
                  </a:txBody>
                  <a:tcPr marL="9525" marR="9525" marT="9525" marB="9525" anchor="ctr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1289</a:t>
                      </a:r>
                    </a:p>
                  </a:txBody>
                  <a:tcPr marL="5059" marR="5059" marT="5059" marB="5059" anchor="ctr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50"/>
          <p:cNvGraphicFramePr/>
          <p:nvPr>
            <p:extLst>
              <p:ext uri="{D42A27DB-BD31-4B8C-83A1-F6EECF244321}">
                <p14:modId xmlns:p14="http://schemas.microsoft.com/office/powerpoint/2010/main" val="1106474190"/>
              </p:ext>
            </p:extLst>
          </p:nvPr>
        </p:nvGraphicFramePr>
        <p:xfrm>
          <a:off x="21266" y="54790"/>
          <a:ext cx="9118988" cy="2204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7492"/>
                <a:gridCol w="906112"/>
                <a:gridCol w="1153061"/>
                <a:gridCol w="960870"/>
                <a:gridCol w="707881"/>
                <a:gridCol w="784746"/>
                <a:gridCol w="669400"/>
                <a:gridCol w="659569"/>
                <a:gridCol w="938676"/>
                <a:gridCol w="1161181"/>
              </a:tblGrid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 dirty="0"/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/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endParaRPr/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elements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dist.  Error (mm)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panos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 points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Wall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Obj.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Door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Wall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+Detail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+Object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1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4933172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</a:t>
                      </a:r>
                    </a:p>
                  </a:txBody>
                  <a:tcPr marL="5059" marR="5059" marT="5059" marB="5059" anchor="ctr" horzOverflow="overflow"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2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10065236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122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Apart. 3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4534136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1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4227235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155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145</a:t>
                      </a:r>
                    </a:p>
                  </a:txBody>
                  <a:tcPr marL="5059" marR="5059" marT="5059" marB="505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</a:tcPr>
                </a:tc>
              </a:tr>
              <a:tr h="29077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Office 2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10225793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</a:p>
                  </a:txBody>
                  <a:tcPr marL="5059" marR="5059" marT="5059" marB="5059" anchor="ctr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</a:p>
                  </a:txBody>
                  <a:tcPr marL="5059" marR="5059" marT="5059" marB="5059" anchor="ctr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266</a:t>
                      </a:r>
                    </a:p>
                  </a:txBody>
                  <a:tcPr marL="5059" marR="5059" marT="5059" marB="5059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253</a:t>
                      </a:r>
                    </a:p>
                  </a:txBody>
                  <a:tcPr marL="5059" marR="5059" marT="5059" marB="5059" anchor="ctr" horzOverflow="overflow"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</a:t>
                      </a:r>
                    </a:p>
                  </a:txBody>
                  <a:tcPr marL="5059" marR="5059" marT="5059" marB="5059" anchor="ctr" horzOverflow="overflow">
                    <a:lnR w="12700">
                      <a:solidFill>
                        <a:srgbClr val="000000"/>
                      </a:solidFill>
                      <a:round/>
                    </a:lnR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844" tIns="45844" rIns="45844" bIns="45844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844" tIns="45844" rIns="45844" bIns="45844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142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4</cp:revision>
  <dcterms:modified xsi:type="dcterms:W3CDTF">2015-09-26T03:43:20Z</dcterms:modified>
</cp:coreProperties>
</file>