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91175" cy="1728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12" y="-528"/>
      </p:cViewPr>
      <p:guideLst>
        <p:guide orient="horz" pos="5444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F128-8B16-4FDF-88C3-B7A27197C50B}" type="datetimeFigureOut">
              <a:rPr kumimoji="1" lang="ja-JP" altLang="en-US" smtClean="0"/>
              <a:t>2015/9/25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4488" y="685800"/>
            <a:ext cx="362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785F-0899-4041-91F4-8BE474069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3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4488" y="685800"/>
            <a:ext cx="362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785F-0899-4041-91F4-8BE474069D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91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48" y="5368478"/>
            <a:ext cx="15547499" cy="37043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86" y="9792867"/>
            <a:ext cx="12803823" cy="4416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692070"/>
            <a:ext cx="4115514" cy="14745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692070"/>
            <a:ext cx="12041690" cy="14745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87" y="11104986"/>
            <a:ext cx="15547499" cy="34323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87" y="7324653"/>
            <a:ext cx="15547499" cy="37803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4032363"/>
            <a:ext cx="8078602" cy="11405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4032363"/>
            <a:ext cx="8078602" cy="11405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9" y="3868344"/>
            <a:ext cx="8081779" cy="1612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9" y="5480487"/>
            <a:ext cx="8081779" cy="9956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74" y="3868344"/>
            <a:ext cx="8084953" cy="1612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74" y="5480487"/>
            <a:ext cx="8084953" cy="9956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70" y="688064"/>
            <a:ext cx="6017671" cy="2928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51" y="688067"/>
            <a:ext cx="10225275" cy="147493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70" y="3616324"/>
            <a:ext cx="6017671" cy="118210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208" y="12097071"/>
            <a:ext cx="10974705" cy="1428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208" y="1544139"/>
            <a:ext cx="10974705" cy="10368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208" y="13525197"/>
            <a:ext cx="10974705" cy="2028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692066"/>
            <a:ext cx="16462058" cy="2880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4032363"/>
            <a:ext cx="16462058" cy="1140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16017420"/>
            <a:ext cx="4267941" cy="920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95" y="16017420"/>
            <a:ext cx="5792205" cy="920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85" y="16017420"/>
            <a:ext cx="4267941" cy="920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1186789" y="6104780"/>
            <a:ext cx="4453598" cy="2856749"/>
          </a:xfrm>
          <a:custGeom>
            <a:avLst/>
            <a:gdLst>
              <a:gd name="connsiteX0" fmla="*/ 0 w 3860800"/>
              <a:gd name="connsiteY0" fmla="*/ 787400 h 2476500"/>
              <a:gd name="connsiteX1" fmla="*/ 774700 w 3860800"/>
              <a:gd name="connsiteY1" fmla="*/ 2476500 h 2476500"/>
              <a:gd name="connsiteX2" fmla="*/ 2476500 w 3860800"/>
              <a:gd name="connsiteY2" fmla="*/ 2032000 h 2476500"/>
              <a:gd name="connsiteX3" fmla="*/ 2209800 w 3860800"/>
              <a:gd name="connsiteY3" fmla="*/ 1524000 h 2476500"/>
              <a:gd name="connsiteX4" fmla="*/ 2870200 w 3860800"/>
              <a:gd name="connsiteY4" fmla="*/ 1358900 h 2476500"/>
              <a:gd name="connsiteX5" fmla="*/ 3035300 w 3860800"/>
              <a:gd name="connsiteY5" fmla="*/ 1930400 h 2476500"/>
              <a:gd name="connsiteX6" fmla="*/ 3860800 w 3860800"/>
              <a:gd name="connsiteY6" fmla="*/ 1676400 h 2476500"/>
              <a:gd name="connsiteX7" fmla="*/ 3403600 w 3860800"/>
              <a:gd name="connsiteY7" fmla="*/ 939800 h 2476500"/>
              <a:gd name="connsiteX8" fmla="*/ 2692400 w 3860800"/>
              <a:gd name="connsiteY8" fmla="*/ 1054100 h 2476500"/>
              <a:gd name="connsiteX9" fmla="*/ 2755900 w 3860800"/>
              <a:gd name="connsiteY9" fmla="*/ 0 h 2476500"/>
              <a:gd name="connsiteX10" fmla="*/ 2413000 w 3860800"/>
              <a:gd name="connsiteY10" fmla="*/ 88900 h 2476500"/>
              <a:gd name="connsiteX11" fmla="*/ 2438400 w 3860800"/>
              <a:gd name="connsiteY11" fmla="*/ 546100 h 2476500"/>
              <a:gd name="connsiteX12" fmla="*/ 2197100 w 3860800"/>
              <a:gd name="connsiteY12" fmla="*/ 546100 h 2476500"/>
              <a:gd name="connsiteX13" fmla="*/ 1879600 w 3860800"/>
              <a:gd name="connsiteY13" fmla="*/ 165100 h 2476500"/>
              <a:gd name="connsiteX14" fmla="*/ 0 w 3860800"/>
              <a:gd name="connsiteY14" fmla="*/ 7874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0800" h="2476500">
                <a:moveTo>
                  <a:pt x="0" y="787400"/>
                </a:moveTo>
                <a:lnTo>
                  <a:pt x="774700" y="2476500"/>
                </a:lnTo>
                <a:lnTo>
                  <a:pt x="2476500" y="2032000"/>
                </a:lnTo>
                <a:lnTo>
                  <a:pt x="2209800" y="1524000"/>
                </a:lnTo>
                <a:lnTo>
                  <a:pt x="2870200" y="1358900"/>
                </a:lnTo>
                <a:lnTo>
                  <a:pt x="3035300" y="1930400"/>
                </a:lnTo>
                <a:lnTo>
                  <a:pt x="3860800" y="1676400"/>
                </a:lnTo>
                <a:lnTo>
                  <a:pt x="3403600" y="939800"/>
                </a:lnTo>
                <a:lnTo>
                  <a:pt x="2692400" y="1054100"/>
                </a:lnTo>
                <a:lnTo>
                  <a:pt x="2755900" y="0"/>
                </a:lnTo>
                <a:lnTo>
                  <a:pt x="2413000" y="88900"/>
                </a:lnTo>
                <a:lnTo>
                  <a:pt x="2438400" y="546100"/>
                </a:lnTo>
                <a:lnTo>
                  <a:pt x="2197100" y="546100"/>
                </a:lnTo>
                <a:lnTo>
                  <a:pt x="1879600" y="165100"/>
                </a:lnTo>
                <a:lnTo>
                  <a:pt x="0" y="787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Freeform 57"/>
          <p:cNvSpPr/>
          <p:nvPr/>
        </p:nvSpPr>
        <p:spPr>
          <a:xfrm>
            <a:off x="1055686" y="1223169"/>
            <a:ext cx="4266239" cy="3124200"/>
          </a:xfrm>
          <a:custGeom>
            <a:avLst/>
            <a:gdLst>
              <a:gd name="connsiteX0" fmla="*/ 0 w 4127500"/>
              <a:gd name="connsiteY0" fmla="*/ 2184400 h 3022600"/>
              <a:gd name="connsiteX1" fmla="*/ 787400 w 4127500"/>
              <a:gd name="connsiteY1" fmla="*/ 3022600 h 3022600"/>
              <a:gd name="connsiteX2" fmla="*/ 1955800 w 4127500"/>
              <a:gd name="connsiteY2" fmla="*/ 2019300 h 3022600"/>
              <a:gd name="connsiteX3" fmla="*/ 4127500 w 4127500"/>
              <a:gd name="connsiteY3" fmla="*/ 558800 h 3022600"/>
              <a:gd name="connsiteX4" fmla="*/ 3390900 w 4127500"/>
              <a:gd name="connsiteY4" fmla="*/ 0 h 3022600"/>
              <a:gd name="connsiteX5" fmla="*/ 76200 w 4127500"/>
              <a:gd name="connsiteY5" fmla="*/ 222250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0" h="3022600">
                <a:moveTo>
                  <a:pt x="0" y="2184400"/>
                </a:moveTo>
                <a:lnTo>
                  <a:pt x="787400" y="3022600"/>
                </a:lnTo>
                <a:lnTo>
                  <a:pt x="1955800" y="2019300"/>
                </a:lnTo>
                <a:lnTo>
                  <a:pt x="4127500" y="558800"/>
                </a:lnTo>
                <a:lnTo>
                  <a:pt x="3390900" y="0"/>
                </a:lnTo>
                <a:lnTo>
                  <a:pt x="76200" y="222250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satos_000\Desktop\Petty\ScreenShot\2015y04m26d_191730596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04799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satos_000\Desktop\Petty\ScreenShot\2015y04m26d_191438987.pn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7" y="304799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satos_000\Desktop\Petty\ScreenShot\2015y04m26d_191604883.pn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387" y="304799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423564" y="16484897"/>
            <a:ext cx="138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02932" y="16484897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Poission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875132" y="16484897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Vgcut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" descr="C:\Users\satos_000\Desktop\Petty\ScreenShot\2015y04m26d_213440941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1413" y="4754562"/>
            <a:ext cx="7955075" cy="55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C:\Users\satos_000\Desktop\Petty\ScreenShot\2015y04m26d_213503223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02" y="5160674"/>
            <a:ext cx="7305129" cy="51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C:\Users\satos_000\Desktop\Petty\ScreenShot\2015y04m26d_213728634.png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313" y="5046248"/>
            <a:ext cx="7467199" cy="52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-684213" y="9839111"/>
            <a:ext cx="9525000" cy="6650251"/>
            <a:chOff x="3091137" y="9010954"/>
            <a:chExt cx="6816450" cy="4759171"/>
          </a:xfrm>
        </p:grpSpPr>
        <p:sp>
          <p:nvSpPr>
            <p:cNvPr id="69" name="Freeform 68"/>
            <p:cNvSpPr/>
            <p:nvPr/>
          </p:nvSpPr>
          <p:spPr>
            <a:xfrm>
              <a:off x="4722047" y="9772947"/>
              <a:ext cx="2922702" cy="3433465"/>
            </a:xfrm>
            <a:custGeom>
              <a:avLst/>
              <a:gdLst>
                <a:gd name="connsiteX0" fmla="*/ 0 w 2616200"/>
                <a:gd name="connsiteY0" fmla="*/ 1435100 h 3073400"/>
                <a:gd name="connsiteX1" fmla="*/ 203200 w 2616200"/>
                <a:gd name="connsiteY1" fmla="*/ 1816100 h 3073400"/>
                <a:gd name="connsiteX2" fmla="*/ 774700 w 2616200"/>
                <a:gd name="connsiteY2" fmla="*/ 1752600 h 3073400"/>
                <a:gd name="connsiteX3" fmla="*/ 736600 w 2616200"/>
                <a:gd name="connsiteY3" fmla="*/ 2247900 h 3073400"/>
                <a:gd name="connsiteX4" fmla="*/ 1663700 w 2616200"/>
                <a:gd name="connsiteY4" fmla="*/ 3073400 h 3073400"/>
                <a:gd name="connsiteX5" fmla="*/ 2184400 w 2616200"/>
                <a:gd name="connsiteY5" fmla="*/ 2514600 h 3073400"/>
                <a:gd name="connsiteX6" fmla="*/ 1587500 w 2616200"/>
                <a:gd name="connsiteY6" fmla="*/ 2120900 h 3073400"/>
                <a:gd name="connsiteX7" fmla="*/ 2120900 w 2616200"/>
                <a:gd name="connsiteY7" fmla="*/ 1511300 h 3073400"/>
                <a:gd name="connsiteX8" fmla="*/ 2501900 w 2616200"/>
                <a:gd name="connsiteY8" fmla="*/ 1841500 h 3073400"/>
                <a:gd name="connsiteX9" fmla="*/ 2616200 w 2616200"/>
                <a:gd name="connsiteY9" fmla="*/ 1651000 h 3073400"/>
                <a:gd name="connsiteX10" fmla="*/ 1905000 w 2616200"/>
                <a:gd name="connsiteY10" fmla="*/ 1028700 h 3073400"/>
                <a:gd name="connsiteX11" fmla="*/ 2120900 w 2616200"/>
                <a:gd name="connsiteY11" fmla="*/ 457200 h 3073400"/>
                <a:gd name="connsiteX12" fmla="*/ 2298700 w 2616200"/>
                <a:gd name="connsiteY12" fmla="*/ 368300 h 3073400"/>
                <a:gd name="connsiteX13" fmla="*/ 1866900 w 2616200"/>
                <a:gd name="connsiteY13" fmla="*/ 0 h 3073400"/>
                <a:gd name="connsiteX14" fmla="*/ 1498600 w 2616200"/>
                <a:gd name="connsiteY14" fmla="*/ 254000 h 3073400"/>
                <a:gd name="connsiteX15" fmla="*/ 977900 w 2616200"/>
                <a:gd name="connsiteY15" fmla="*/ 647700 h 3073400"/>
                <a:gd name="connsiteX16" fmla="*/ 1371600 w 2616200"/>
                <a:gd name="connsiteY16" fmla="*/ 1231900 h 3073400"/>
                <a:gd name="connsiteX17" fmla="*/ 1066800 w 2616200"/>
                <a:gd name="connsiteY17" fmla="*/ 1384300 h 3073400"/>
                <a:gd name="connsiteX18" fmla="*/ 317500 w 2616200"/>
                <a:gd name="connsiteY18" fmla="*/ 1016000 h 3073400"/>
                <a:gd name="connsiteX19" fmla="*/ 0 w 2616200"/>
                <a:gd name="connsiteY19" fmla="*/ 14351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200" h="3073400">
                  <a:moveTo>
                    <a:pt x="0" y="1435100"/>
                  </a:moveTo>
                  <a:lnTo>
                    <a:pt x="203200" y="1816100"/>
                  </a:lnTo>
                  <a:lnTo>
                    <a:pt x="774700" y="1752600"/>
                  </a:lnTo>
                  <a:lnTo>
                    <a:pt x="736600" y="2247900"/>
                  </a:lnTo>
                  <a:lnTo>
                    <a:pt x="1663700" y="3073400"/>
                  </a:lnTo>
                  <a:lnTo>
                    <a:pt x="2184400" y="2514600"/>
                  </a:lnTo>
                  <a:lnTo>
                    <a:pt x="1587500" y="2120900"/>
                  </a:lnTo>
                  <a:lnTo>
                    <a:pt x="2120900" y="1511300"/>
                  </a:lnTo>
                  <a:lnTo>
                    <a:pt x="2501900" y="1841500"/>
                  </a:lnTo>
                  <a:lnTo>
                    <a:pt x="2616200" y="1651000"/>
                  </a:lnTo>
                  <a:lnTo>
                    <a:pt x="1905000" y="1028700"/>
                  </a:lnTo>
                  <a:lnTo>
                    <a:pt x="2120900" y="457200"/>
                  </a:lnTo>
                  <a:lnTo>
                    <a:pt x="2298700" y="368300"/>
                  </a:lnTo>
                  <a:lnTo>
                    <a:pt x="1866900" y="0"/>
                  </a:lnTo>
                  <a:lnTo>
                    <a:pt x="1498600" y="254000"/>
                  </a:lnTo>
                  <a:lnTo>
                    <a:pt x="977900" y="647700"/>
                  </a:lnTo>
                  <a:lnTo>
                    <a:pt x="1371600" y="1231900"/>
                  </a:lnTo>
                  <a:lnTo>
                    <a:pt x="1066800" y="1384300"/>
                  </a:lnTo>
                  <a:lnTo>
                    <a:pt x="317500" y="1016000"/>
                  </a:lnTo>
                  <a:lnTo>
                    <a:pt x="0" y="14351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0" name="Picture 12" descr="C:\Users\satos_000\Desktop\Petty\ScreenShot\2015y04m26d_214926593.png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137" y="9010954"/>
              <a:ext cx="6816450" cy="4759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" name="Picture 13" descr="C:\Users\satos_000\Desktop\Petty\ScreenShot\2015y04m26d_214940291.png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59" y="9826448"/>
            <a:ext cx="9525000" cy="66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C:\Users\satos_000\Desktop\Petty\ScreenShot\2015y04m26d_214953925.png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987" y="9749523"/>
            <a:ext cx="9525000" cy="66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-25400" y="30480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partment 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5400" y="513109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partment 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400" y="1099849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Apartment 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16</cp:revision>
  <dcterms:created xsi:type="dcterms:W3CDTF">2006-08-16T00:00:00Z</dcterms:created>
  <dcterms:modified xsi:type="dcterms:W3CDTF">2015-09-26T03:30:53Z</dcterms:modified>
</cp:coreProperties>
</file>