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8291175" cy="11880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062" y="-324"/>
      </p:cViewPr>
      <p:guideLst>
        <p:guide orient="horz" pos="3742"/>
        <p:guide pos="57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CF128-8B16-4FDF-88C3-B7A27197C50B}" type="datetimeFigureOut">
              <a:rPr kumimoji="1" lang="ja-JP" altLang="en-US" smtClean="0"/>
              <a:t>2015/9/25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0575" y="685800"/>
            <a:ext cx="5276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4785F-0899-4041-91F4-8BE474069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234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0575" y="685800"/>
            <a:ext cx="5276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785F-0899-4041-91F4-8BE474069D0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91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846" y="3690768"/>
            <a:ext cx="15547499" cy="25466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684" y="6732484"/>
            <a:ext cx="12803823" cy="30362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102" y="475791"/>
            <a:ext cx="4115514" cy="101372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559" y="475791"/>
            <a:ext cx="12041690" cy="101372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85" y="7634551"/>
            <a:ext cx="15547499" cy="23596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885" y="5035616"/>
            <a:ext cx="15547499" cy="25989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559" y="2772204"/>
            <a:ext cx="8078602" cy="784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014" y="2772204"/>
            <a:ext cx="8078602" cy="784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67" y="2659443"/>
            <a:ext cx="8081779" cy="11083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567" y="3767771"/>
            <a:ext cx="8081779" cy="68452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72" y="2659443"/>
            <a:ext cx="8084953" cy="11083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72" y="3767771"/>
            <a:ext cx="8084953" cy="68452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68" y="473034"/>
            <a:ext cx="6017671" cy="20131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349" y="473040"/>
            <a:ext cx="10225275" cy="101399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568" y="2486182"/>
            <a:ext cx="6017671" cy="81268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206" y="8316596"/>
            <a:ext cx="10974705" cy="9818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5206" y="1061579"/>
            <a:ext cx="10974705" cy="71285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206" y="9298418"/>
            <a:ext cx="10974705" cy="1394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559" y="475788"/>
            <a:ext cx="16462058" cy="1980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2772204"/>
            <a:ext cx="16462058" cy="7840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559" y="11011793"/>
            <a:ext cx="4267941" cy="632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493" y="11011793"/>
            <a:ext cx="5792205" cy="632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8683" y="11011793"/>
            <a:ext cx="4267941" cy="632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 rot="20992013">
            <a:off x="-1134747" y="5723951"/>
            <a:ext cx="7230001" cy="5047908"/>
            <a:chOff x="-549" y="4118175"/>
            <a:chExt cx="5976000" cy="4172378"/>
          </a:xfrm>
        </p:grpSpPr>
        <p:sp>
          <p:nvSpPr>
            <p:cNvPr id="48" name="Freeform 47"/>
            <p:cNvSpPr/>
            <p:nvPr/>
          </p:nvSpPr>
          <p:spPr>
            <a:xfrm>
              <a:off x="990600" y="4889500"/>
              <a:ext cx="4787900" cy="3111500"/>
            </a:xfrm>
            <a:custGeom>
              <a:avLst/>
              <a:gdLst>
                <a:gd name="connsiteX0" fmla="*/ 63500 w 4787900"/>
                <a:gd name="connsiteY0" fmla="*/ 2641600 h 3111500"/>
                <a:gd name="connsiteX1" fmla="*/ 266700 w 4787900"/>
                <a:gd name="connsiteY1" fmla="*/ 3111500 h 3111500"/>
                <a:gd name="connsiteX2" fmla="*/ 4787900 w 4787900"/>
                <a:gd name="connsiteY2" fmla="*/ 1879600 h 3111500"/>
                <a:gd name="connsiteX3" fmla="*/ 4737100 w 4787900"/>
                <a:gd name="connsiteY3" fmla="*/ 1752600 h 3111500"/>
                <a:gd name="connsiteX4" fmla="*/ 4470400 w 4787900"/>
                <a:gd name="connsiteY4" fmla="*/ 1308100 h 3111500"/>
                <a:gd name="connsiteX5" fmla="*/ 3606800 w 4787900"/>
                <a:gd name="connsiteY5" fmla="*/ 1435100 h 3111500"/>
                <a:gd name="connsiteX6" fmla="*/ 3441700 w 4787900"/>
                <a:gd name="connsiteY6" fmla="*/ 1003300 h 3111500"/>
                <a:gd name="connsiteX7" fmla="*/ 4216400 w 4787900"/>
                <a:gd name="connsiteY7" fmla="*/ 723900 h 3111500"/>
                <a:gd name="connsiteX8" fmla="*/ 3898900 w 4787900"/>
                <a:gd name="connsiteY8" fmla="*/ 0 h 3111500"/>
                <a:gd name="connsiteX9" fmla="*/ 1917700 w 4787900"/>
                <a:gd name="connsiteY9" fmla="*/ 736600 h 3111500"/>
                <a:gd name="connsiteX10" fmla="*/ 1803400 w 4787900"/>
                <a:gd name="connsiteY10" fmla="*/ 355600 h 3111500"/>
                <a:gd name="connsiteX11" fmla="*/ 1701800 w 4787900"/>
                <a:gd name="connsiteY11" fmla="*/ 393700 h 3111500"/>
                <a:gd name="connsiteX12" fmla="*/ 1651000 w 4787900"/>
                <a:gd name="connsiteY12" fmla="*/ 419100 h 3111500"/>
                <a:gd name="connsiteX13" fmla="*/ 736600 w 4787900"/>
                <a:gd name="connsiteY13" fmla="*/ 660400 h 3111500"/>
                <a:gd name="connsiteX14" fmla="*/ 812800 w 4787900"/>
                <a:gd name="connsiteY14" fmla="*/ 863600 h 3111500"/>
                <a:gd name="connsiteX15" fmla="*/ 1219200 w 4787900"/>
                <a:gd name="connsiteY15" fmla="*/ 952500 h 3111500"/>
                <a:gd name="connsiteX16" fmla="*/ 1282700 w 4787900"/>
                <a:gd name="connsiteY16" fmla="*/ 1460500 h 3111500"/>
                <a:gd name="connsiteX17" fmla="*/ 1143000 w 4787900"/>
                <a:gd name="connsiteY17" fmla="*/ 1524000 h 3111500"/>
                <a:gd name="connsiteX18" fmla="*/ 1092200 w 4787900"/>
                <a:gd name="connsiteY18" fmla="*/ 1536700 h 3111500"/>
                <a:gd name="connsiteX19" fmla="*/ 520700 w 4787900"/>
                <a:gd name="connsiteY19" fmla="*/ 1651000 h 3111500"/>
                <a:gd name="connsiteX20" fmla="*/ 596900 w 4787900"/>
                <a:gd name="connsiteY20" fmla="*/ 2273300 h 3111500"/>
                <a:gd name="connsiteX21" fmla="*/ 0 w 4787900"/>
                <a:gd name="connsiteY21" fmla="*/ 2654300 h 311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87900" h="3111500">
                  <a:moveTo>
                    <a:pt x="63500" y="2641600"/>
                  </a:moveTo>
                  <a:lnTo>
                    <a:pt x="266700" y="3111500"/>
                  </a:lnTo>
                  <a:lnTo>
                    <a:pt x="4787900" y="1879600"/>
                  </a:lnTo>
                  <a:lnTo>
                    <a:pt x="4737100" y="1752600"/>
                  </a:lnTo>
                  <a:lnTo>
                    <a:pt x="4470400" y="1308100"/>
                  </a:lnTo>
                  <a:lnTo>
                    <a:pt x="3606800" y="1435100"/>
                  </a:lnTo>
                  <a:lnTo>
                    <a:pt x="3441700" y="1003300"/>
                  </a:lnTo>
                  <a:lnTo>
                    <a:pt x="4216400" y="723900"/>
                  </a:lnTo>
                  <a:lnTo>
                    <a:pt x="3898900" y="0"/>
                  </a:lnTo>
                  <a:lnTo>
                    <a:pt x="1917700" y="736600"/>
                  </a:lnTo>
                  <a:lnTo>
                    <a:pt x="1803400" y="355600"/>
                  </a:lnTo>
                  <a:cubicBezTo>
                    <a:pt x="1769533" y="368300"/>
                    <a:pt x="1735187" y="379789"/>
                    <a:pt x="1701800" y="393700"/>
                  </a:cubicBezTo>
                  <a:cubicBezTo>
                    <a:pt x="1684324" y="400982"/>
                    <a:pt x="1651000" y="419100"/>
                    <a:pt x="1651000" y="419100"/>
                  </a:cubicBezTo>
                  <a:lnTo>
                    <a:pt x="736600" y="660400"/>
                  </a:lnTo>
                  <a:lnTo>
                    <a:pt x="812800" y="863600"/>
                  </a:lnTo>
                  <a:lnTo>
                    <a:pt x="1219200" y="952500"/>
                  </a:lnTo>
                  <a:lnTo>
                    <a:pt x="1282700" y="1460500"/>
                  </a:lnTo>
                  <a:cubicBezTo>
                    <a:pt x="1215651" y="1494024"/>
                    <a:pt x="1200572" y="1507551"/>
                    <a:pt x="1143000" y="1524000"/>
                  </a:cubicBezTo>
                  <a:cubicBezTo>
                    <a:pt x="1126217" y="1528795"/>
                    <a:pt x="1092200" y="1536700"/>
                    <a:pt x="1092200" y="1536700"/>
                  </a:cubicBezTo>
                  <a:lnTo>
                    <a:pt x="520700" y="1651000"/>
                  </a:lnTo>
                  <a:lnTo>
                    <a:pt x="596900" y="2273300"/>
                  </a:lnTo>
                  <a:lnTo>
                    <a:pt x="0" y="265430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9" name="Picture 16" descr="C:\Users\satos_000\Desktop\Petty\ScreenShot\2015y04m26d_215342137.png"/>
            <p:cNvPicPr>
              <a:picLocks noChangeAspect="1" noChangeArrowheads="1"/>
            </p:cNvPicPr>
            <p:nvPr/>
          </p:nvPicPr>
          <p:blipFill>
            <a:blip r:embed="rId3" cstate="email">
              <a:clrChange>
                <a:clrFrom>
                  <a:srgbClr val="010101"/>
                </a:clrFrom>
                <a:clrTo>
                  <a:srgbClr val="01010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" y="4118175"/>
              <a:ext cx="5976000" cy="4172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TextBox 49"/>
          <p:cNvSpPr txBox="1"/>
          <p:nvPr/>
        </p:nvSpPr>
        <p:spPr>
          <a:xfrm>
            <a:off x="2362448" y="11346160"/>
            <a:ext cx="1388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Ours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41816" y="11346160"/>
            <a:ext cx="350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kumimoji="1"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Poission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(high-res)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814016" y="11346160"/>
            <a:ext cx="350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kumimoji="1"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Vgcut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(high-res)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Picture 2" descr="C:\Users\satos_000\Desktop\Petty\ScreenShot\2015y04m26d_215404334.png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0985">
            <a:off x="5047799" y="5723951"/>
            <a:ext cx="7230001" cy="504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9" descr="C:\Users\satos_000\Desktop\Petty\ScreenShot\2015y04m26d_214625101.png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787" y="-29522"/>
            <a:ext cx="7581992" cy="529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C:\Users\satos_000\Desktop\Petty\ScreenShot\2015y04m26d_214636268.png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87" y="-29522"/>
            <a:ext cx="7581992" cy="529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Group 66"/>
          <p:cNvGrpSpPr/>
          <p:nvPr/>
        </p:nvGrpSpPr>
        <p:grpSpPr>
          <a:xfrm>
            <a:off x="-1050367" y="-31750"/>
            <a:ext cx="7581992" cy="5293664"/>
            <a:chOff x="-2136" y="-31750"/>
            <a:chExt cx="5976000" cy="4172378"/>
          </a:xfrm>
        </p:grpSpPr>
        <p:sp>
          <p:nvSpPr>
            <p:cNvPr id="70" name="Freeform 69"/>
            <p:cNvSpPr/>
            <p:nvPr/>
          </p:nvSpPr>
          <p:spPr>
            <a:xfrm>
              <a:off x="1079500" y="571500"/>
              <a:ext cx="4292600" cy="2997200"/>
            </a:xfrm>
            <a:custGeom>
              <a:avLst/>
              <a:gdLst>
                <a:gd name="connsiteX0" fmla="*/ 0 w 4292600"/>
                <a:gd name="connsiteY0" fmla="*/ 1803400 h 2997200"/>
                <a:gd name="connsiteX1" fmla="*/ 939800 w 4292600"/>
                <a:gd name="connsiteY1" fmla="*/ 2997200 h 2997200"/>
                <a:gd name="connsiteX2" fmla="*/ 2006600 w 4292600"/>
                <a:gd name="connsiteY2" fmla="*/ 2527300 h 2997200"/>
                <a:gd name="connsiteX3" fmla="*/ 1739900 w 4292600"/>
                <a:gd name="connsiteY3" fmla="*/ 2159000 h 2997200"/>
                <a:gd name="connsiteX4" fmla="*/ 2654300 w 4292600"/>
                <a:gd name="connsiteY4" fmla="*/ 1892300 h 2997200"/>
                <a:gd name="connsiteX5" fmla="*/ 2870200 w 4292600"/>
                <a:gd name="connsiteY5" fmla="*/ 2374900 h 2997200"/>
                <a:gd name="connsiteX6" fmla="*/ 4292600 w 4292600"/>
                <a:gd name="connsiteY6" fmla="*/ 1765300 h 2997200"/>
                <a:gd name="connsiteX7" fmla="*/ 2552700 w 4292600"/>
                <a:gd name="connsiteY7" fmla="*/ 0 h 2997200"/>
                <a:gd name="connsiteX8" fmla="*/ 825500 w 4292600"/>
                <a:gd name="connsiteY8" fmla="*/ 825500 h 2997200"/>
                <a:gd name="connsiteX9" fmla="*/ 1130300 w 4292600"/>
                <a:gd name="connsiteY9" fmla="*/ 1333500 h 2997200"/>
                <a:gd name="connsiteX10" fmla="*/ 0 w 4292600"/>
                <a:gd name="connsiteY10" fmla="*/ 1803400 h 299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2600" h="2997200">
                  <a:moveTo>
                    <a:pt x="0" y="1803400"/>
                  </a:moveTo>
                  <a:lnTo>
                    <a:pt x="939800" y="2997200"/>
                  </a:lnTo>
                  <a:lnTo>
                    <a:pt x="2006600" y="2527300"/>
                  </a:lnTo>
                  <a:lnTo>
                    <a:pt x="1739900" y="2159000"/>
                  </a:lnTo>
                  <a:lnTo>
                    <a:pt x="2654300" y="1892300"/>
                  </a:lnTo>
                  <a:lnTo>
                    <a:pt x="2870200" y="2374900"/>
                  </a:lnTo>
                  <a:lnTo>
                    <a:pt x="4292600" y="1765300"/>
                  </a:lnTo>
                  <a:lnTo>
                    <a:pt x="2552700" y="0"/>
                  </a:lnTo>
                  <a:lnTo>
                    <a:pt x="825500" y="825500"/>
                  </a:lnTo>
                  <a:lnTo>
                    <a:pt x="1130300" y="1333500"/>
                  </a:lnTo>
                  <a:lnTo>
                    <a:pt x="0" y="18034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1" name="Picture 11" descr="C:\Users\satos_000\Desktop\Petty\ScreenShot\2015y04m26d_214718650.png"/>
            <p:cNvPicPr>
              <a:picLocks noChangeAspect="1" noChangeArrowheads="1"/>
            </p:cNvPicPr>
            <p:nvPr/>
          </p:nvPicPr>
          <p:blipFill>
            <a:blip r:embed="rId7" cstate="email">
              <a:clrChange>
                <a:clrFrom>
                  <a:srgbClr val="010101"/>
                </a:clrFrom>
                <a:clrTo>
                  <a:srgbClr val="01010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36" y="-31750"/>
              <a:ext cx="5976000" cy="4172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2" name="Picture 15" descr="C:\Users\satos_000\Desktop\Petty\ScreenShot\2015y04m26d_215335787.png"/>
          <p:cNvPicPr>
            <a:picLocks noChangeAspect="1" noChangeArrowheads="1"/>
          </p:cNvPicPr>
          <p:nvPr/>
        </p:nvPicPr>
        <p:blipFill>
          <a:blip r:embed="rId8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9676">
            <a:off x="11259804" y="5738239"/>
            <a:ext cx="7230001" cy="504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5395" y="-4839"/>
            <a:ext cx="1195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 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395" y="6167304"/>
            <a:ext cx="1195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 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35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satos_000</dc:creator>
  <cp:lastModifiedBy>satoshi.ikehata@gmail.com</cp:lastModifiedBy>
  <cp:revision>16</cp:revision>
  <dcterms:created xsi:type="dcterms:W3CDTF">2006-08-16T00:00:00Z</dcterms:created>
  <dcterms:modified xsi:type="dcterms:W3CDTF">2015-09-26T03:34:05Z</dcterms:modified>
</cp:coreProperties>
</file>