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217025" cy="3240088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10" y="-1758"/>
      </p:cViewPr>
      <p:guideLst>
        <p:guide orient="horz" pos="1021"/>
        <p:guide pos="29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74FF2-2E47-4604-AA7E-4CED61213721}" type="datetimeFigureOut">
              <a:rPr kumimoji="1" lang="ja-JP" altLang="en-US" smtClean="0"/>
              <a:t>2015/9/26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1447800" y="685800"/>
            <a:ext cx="9753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4BE97-1D7D-430A-B7F1-981EAC623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832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-1447800" y="685800"/>
            <a:ext cx="97536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4BE97-1D7D-430A-B7F1-981EAC6236D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11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91277" y="1006529"/>
            <a:ext cx="7834471" cy="694518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82554" y="1836052"/>
            <a:ext cx="6451918" cy="8280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2015/9/26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2015/9/26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82343" y="129754"/>
            <a:ext cx="2073831" cy="2764577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60851" y="129754"/>
            <a:ext cx="6067875" cy="276457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2015/9/26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2015/9/26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8082" y="2082060"/>
            <a:ext cx="7834471" cy="64351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8082" y="1373289"/>
            <a:ext cx="7834471" cy="70876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2015/9/26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60851" y="756024"/>
            <a:ext cx="4070853" cy="2138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85321" y="756024"/>
            <a:ext cx="4070853" cy="2138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2015/9/26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60851" y="725271"/>
            <a:ext cx="4072453" cy="302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0851" y="1027529"/>
            <a:ext cx="4072453" cy="1866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82126" y="725271"/>
            <a:ext cx="4074053" cy="302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82126" y="1027529"/>
            <a:ext cx="4074053" cy="1866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2015/9/26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2015/9/26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2015/9/26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0855" y="129006"/>
            <a:ext cx="3032338" cy="5490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603601" y="129005"/>
            <a:ext cx="5152573" cy="27653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60855" y="678019"/>
            <a:ext cx="3032338" cy="22163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2015/9/26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06601" y="2268064"/>
            <a:ext cx="5530215" cy="26775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06601" y="289510"/>
            <a:ext cx="5530215" cy="1944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806601" y="2535821"/>
            <a:ext cx="5530215" cy="3802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2015/9/26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60851" y="129754"/>
            <a:ext cx="8295323" cy="540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60851" y="756024"/>
            <a:ext cx="8295323" cy="2138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60851" y="3003082"/>
            <a:ext cx="2150639" cy="172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2015/9/26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49150" y="3003082"/>
            <a:ext cx="2918725" cy="172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605535" y="3003082"/>
            <a:ext cx="2150639" cy="172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536411"/>
              </p:ext>
            </p:extLst>
          </p:nvPr>
        </p:nvGraphicFramePr>
        <p:xfrm>
          <a:off x="22751" y="33859"/>
          <a:ext cx="9175223" cy="317036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13534"/>
                <a:gridCol w="1270717"/>
                <a:gridCol w="1512691"/>
                <a:gridCol w="1592345"/>
                <a:gridCol w="1466634"/>
                <a:gridCol w="1452668"/>
                <a:gridCol w="1466634"/>
              </a:tblGrid>
              <a:tr h="82960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　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Ours</a:t>
                      </a:r>
                    </a:p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w/o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Obj.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Ours</a:t>
                      </a:r>
                    </a:p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w/ Obj.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Poisson </a:t>
                      </a:r>
                      <a:b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(high-res)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Poisson </a:t>
                      </a:r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(low-res)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Vgcuts</a:t>
                      </a:r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(high-res)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Vgcuts</a:t>
                      </a:r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(low-res)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12.5 (1.3)</a:t>
                      </a:r>
                      <a:endParaRPr lang="ja-JP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5.8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ja-JP" sz="2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 (1.8)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90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20.4 (1.7)</a:t>
                      </a:r>
                      <a:endParaRPr lang="ja-JP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8.6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ja-JP" sz="2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23.0 (2.3)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0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43.1 (2.4)</a:t>
                      </a:r>
                      <a:endParaRPr lang="ja-JP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42.0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43.0 (3.1)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64.0 (6.0)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0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23.5</a:t>
                      </a:r>
                      <a:r>
                        <a:rPr lang="en-US" altLang="ja-JP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(3.2)</a:t>
                      </a:r>
                      <a:endParaRPr lang="ja-JP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8.5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17.0 (2.6)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17.0 (3.0)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0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31.2 (2.2)</a:t>
                      </a:r>
                      <a:endParaRPr lang="ja-JP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19.0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24.0 (3.0)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(2.7)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</a:tr>
              <a:tr h="390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52.0</a:t>
                      </a:r>
                      <a:r>
                        <a:rPr lang="en-US" altLang="ja-JP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(2.9)</a:t>
                      </a:r>
                      <a:endParaRPr lang="ja-JP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30.0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(2.9)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43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164</Words>
  <Application>Microsoft Office PowerPoint</Application>
  <PresentationFormat>Custom</PresentationFormat>
  <Paragraphs>52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テーマ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</dc:creator>
  <cp:lastModifiedBy>satoshi.ikehata@gmail.com</cp:lastModifiedBy>
  <cp:revision>38</cp:revision>
  <dcterms:created xsi:type="dcterms:W3CDTF">2015-04-19T02:08:01Z</dcterms:created>
  <dcterms:modified xsi:type="dcterms:W3CDTF">2015-09-26T05:36:22Z</dcterms:modified>
</cp:coreProperties>
</file>