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46799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308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859CD-20AB-4EB7-A682-452F1CC41549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685800"/>
            <a:ext cx="669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34BD0-4739-4CB4-BE34-AA3A5B055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5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53819"/>
            <a:ext cx="7772400" cy="10031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651972"/>
            <a:ext cx="6400800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87416"/>
            <a:ext cx="2057400" cy="399312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87416"/>
            <a:ext cx="6019800" cy="399312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07302"/>
            <a:ext cx="7772400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47573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484152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9" y="1047573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9" y="1484152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186332"/>
            <a:ext cx="3008313" cy="7929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86333"/>
            <a:ext cx="5111750" cy="3994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4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275965"/>
            <a:ext cx="548640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18163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662712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87416"/>
            <a:ext cx="8229600" cy="77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91989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337622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337622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337622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67406" y="4209833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1167" y="420983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 et. 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56250" y="420983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-329520"/>
            <a:ext cx="9010234" cy="4722058"/>
            <a:chOff x="0" y="-329520"/>
            <a:chExt cx="7325639" cy="3839200"/>
          </a:xfrm>
        </p:grpSpPr>
        <p:pic>
          <p:nvPicPr>
            <p:cNvPr id="48" name="Picture 29" descr="C:\Users\S\Dropbox\conferences\conference\ICCV2015_\figures\material\equal-sky-point2d00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4" t="14997" r="42052" b="16669"/>
            <a:stretch/>
          </p:blipFill>
          <p:spPr bwMode="auto">
            <a:xfrm rot="16260000">
              <a:off x="-16225" y="115403"/>
              <a:ext cx="1636297" cy="160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C:\Users\S\Dropbox\conferences\conference\ICCV2015_\figures\material\salmon-palace-point2d0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5" t="7702" r="34656" b="8335"/>
            <a:stretch/>
          </p:blipFill>
          <p:spPr bwMode="auto">
            <a:xfrm>
              <a:off x="33263" y="1847605"/>
              <a:ext cx="1552013" cy="1406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D:\data\others\ResultZurich\equal_sky_re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3" t="23728" r="23184"/>
            <a:stretch/>
          </p:blipFill>
          <p:spPr bwMode="auto">
            <a:xfrm>
              <a:off x="1759487" y="65087"/>
              <a:ext cx="1481361" cy="158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D:\data\others\ResultZurich\salmon_palace_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1734408" y="1742348"/>
              <a:ext cx="1802404" cy="164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5679571" y="1686187"/>
              <a:ext cx="1563119" cy="172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14126" y="172800"/>
              <a:ext cx="1565772" cy="148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" descr="C:\Users\S\Dropbox\conferences\conference\ICCV2015_\figures\material\equal-sky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3" b="29497"/>
            <a:stretch/>
          </p:blipFill>
          <p:spPr bwMode="auto">
            <a:xfrm rot="20425326">
              <a:off x="3325164" y="-329520"/>
              <a:ext cx="2491418" cy="2144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7417">
              <a:off x="3465058" y="1844737"/>
              <a:ext cx="2388492" cy="1664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4635576" y="4209833"/>
            <a:ext cx="2096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Turner et. al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satoshi.ikehata@gmail.com</cp:lastModifiedBy>
  <cp:revision>23</cp:revision>
  <dcterms:created xsi:type="dcterms:W3CDTF">2015-04-19T02:38:29Z</dcterms:created>
  <dcterms:modified xsi:type="dcterms:W3CDTF">2015-04-20T18:17:01Z</dcterms:modified>
</cp:coreProperties>
</file>