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</p:sldIdLst>
  <p:sldSz cx="9144000" cy="2879725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850DAA7-EA4D-44A7-8444-4236FE8C4682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C0EBB16-9D20-474B-9C79-3708917DF30B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894600"/>
            <a:ext cx="7772040" cy="617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673560"/>
            <a:ext cx="8229240" cy="79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1545840"/>
            <a:ext cx="8229240" cy="79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894600"/>
            <a:ext cx="7772040" cy="617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673560"/>
            <a:ext cx="4015800" cy="79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673560"/>
            <a:ext cx="4015800" cy="79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1545840"/>
            <a:ext cx="4015800" cy="79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1545840"/>
            <a:ext cx="4015800" cy="79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894600"/>
            <a:ext cx="7772040" cy="617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673560"/>
            <a:ext cx="8229240" cy="166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673560"/>
            <a:ext cx="8229240" cy="166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525120" y="673560"/>
            <a:ext cx="2092680" cy="16696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525120" y="673560"/>
            <a:ext cx="2092680" cy="1669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894600"/>
            <a:ext cx="7772040" cy="617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673560"/>
            <a:ext cx="8229240" cy="1669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894600"/>
            <a:ext cx="7772040" cy="617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673560"/>
            <a:ext cx="8229240" cy="166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894600"/>
            <a:ext cx="7772040" cy="617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673560"/>
            <a:ext cx="4015800" cy="166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673560"/>
            <a:ext cx="4015800" cy="166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894600"/>
            <a:ext cx="7772040" cy="617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894600"/>
            <a:ext cx="7772040" cy="286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894600"/>
            <a:ext cx="7772040" cy="617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673560"/>
            <a:ext cx="4015800" cy="79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1545840"/>
            <a:ext cx="4015800" cy="79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673560"/>
            <a:ext cx="4015800" cy="166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894600"/>
            <a:ext cx="7772040" cy="617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673560"/>
            <a:ext cx="4015800" cy="166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673560"/>
            <a:ext cx="4015800" cy="79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545840"/>
            <a:ext cx="4015800" cy="79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894600"/>
            <a:ext cx="7772040" cy="617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673560"/>
            <a:ext cx="4015800" cy="79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673560"/>
            <a:ext cx="4015800" cy="79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1545840"/>
            <a:ext cx="8229240" cy="79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894600"/>
            <a:ext cx="7772040" cy="6170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ja-JP" sz="4400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r>
              <a:rPr lang="ja-JP" sz="4400" strike="noStrike">
                <a:solidFill>
                  <a:srgbClr val="000000"/>
                </a:solidFill>
                <a:latin typeface="Calibri"/>
              </a:rPr>
              <a:t>マスタ タイトルの書式設定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2669040"/>
            <a:ext cx="2133360" cy="153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4/22/15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2669040"/>
            <a:ext cx="2895120" cy="15300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2669040"/>
            <a:ext cx="2133360" cy="1530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244F57F-95D7-4C35-AABC-E948EBB5B4C6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673560"/>
            <a:ext cx="8229240" cy="16696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ja-JP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ja-JP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ja-JP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ja-JP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ja-JP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ja-JP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ja-JP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233440" y="23760"/>
            <a:ext cx="2272680" cy="2418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" name="Picture 3" descr=""/>
          <p:cNvPicPr/>
          <p:nvPr/>
        </p:nvPicPr>
        <p:blipFill>
          <a:blip r:embed="rId1"/>
          <a:srcRect l="22094" t="0" r="28481" b="11148"/>
          <a:stretch/>
        </p:blipFill>
        <p:spPr>
          <a:xfrm>
            <a:off x="2233440" y="23400"/>
            <a:ext cx="2272680" cy="2467440"/>
          </a:xfrm>
          <a:prstGeom prst="rect">
            <a:avLst/>
          </a:prstGeom>
          <a:ln>
            <a:noFill/>
          </a:ln>
        </p:spPr>
      </p:pic>
      <p:pic>
        <p:nvPicPr>
          <p:cNvPr id="46" name="Picture 2" descr=""/>
          <p:cNvPicPr/>
          <p:nvPr/>
        </p:nvPicPr>
        <p:blipFill>
          <a:blip r:embed="rId2"/>
          <a:srcRect l="23721" t="10765" r="34096" b="671"/>
          <a:stretch/>
        </p:blipFill>
        <p:spPr>
          <a:xfrm>
            <a:off x="35640" y="23760"/>
            <a:ext cx="2160360" cy="246888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3"/>
          <a:srcRect l="22736" t="0" r="27892" b="10931"/>
          <a:stretch/>
        </p:blipFill>
        <p:spPr>
          <a:xfrm>
            <a:off x="6805080" y="14040"/>
            <a:ext cx="2269800" cy="2469240"/>
          </a:xfrm>
          <a:prstGeom prst="rect">
            <a:avLst/>
          </a:prstGeom>
          <a:ln>
            <a:noFill/>
          </a:ln>
        </p:spPr>
      </p:pic>
      <p:pic>
        <p:nvPicPr>
          <p:cNvPr id="48" name="Picture 5" descr=""/>
          <p:cNvPicPr/>
          <p:nvPr/>
        </p:nvPicPr>
        <p:blipFill>
          <a:blip r:embed="rId4"/>
          <a:srcRect l="22883" t="0" r="28062" b="11148"/>
          <a:stretch/>
        </p:blipFill>
        <p:spPr>
          <a:xfrm>
            <a:off x="4522680" y="12600"/>
            <a:ext cx="2260080" cy="2469240"/>
          </a:xfrm>
          <a:prstGeom prst="rect">
            <a:avLst/>
          </a:prstGeom>
          <a:ln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547920" y="2442240"/>
            <a:ext cx="101160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600" strike="noStrike">
                <a:solidFill>
                  <a:srgbClr val="000000"/>
                </a:solidFill>
                <a:latin typeface="Times New Roman"/>
              </a:rPr>
              <a:t>Target</a:t>
            </a:r>
            <a:endParaRPr/>
          </a:p>
        </p:txBody>
      </p:sp>
      <p:sp>
        <p:nvSpPr>
          <p:cNvPr id="50" name="CustomShape 3"/>
          <p:cNvSpPr/>
          <p:nvPr/>
        </p:nvSpPr>
        <p:spPr>
          <a:xfrm>
            <a:off x="2326680" y="2431440"/>
            <a:ext cx="188496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600" strike="noStrike">
                <a:solidFill>
                  <a:srgbClr val="000000"/>
                </a:solidFill>
                <a:latin typeface="Times New Roman"/>
              </a:rPr>
              <a:t>(a) Meshes 1</a:t>
            </a:r>
            <a:endParaRPr/>
          </a:p>
        </p:txBody>
      </p:sp>
      <p:sp>
        <p:nvSpPr>
          <p:cNvPr id="51" name="CustomShape 4"/>
          <p:cNvSpPr/>
          <p:nvPr/>
        </p:nvSpPr>
        <p:spPr>
          <a:xfrm>
            <a:off x="3030840" y="1770840"/>
            <a:ext cx="653760" cy="653760"/>
          </a:xfrm>
          <a:prstGeom prst="ellipse">
            <a:avLst/>
          </a:prstGeom>
          <a:solidFill>
            <a:srgbClr val="e8efd9"/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2887200" y="1848600"/>
            <a:ext cx="7956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d9d9d9"/>
                </a:solidFill>
                <a:latin typeface="Times New Roman"/>
              </a:rPr>
              <a:t>D</a:t>
            </a:r>
            <a:r>
              <a:rPr lang="en-US" strike="noStrike">
                <a:solidFill>
                  <a:srgbClr val="d9d9d9"/>
                </a:solidFill>
                <a:latin typeface="Times New Roman"/>
              </a:rPr>
              <a:t>etail</a:t>
            </a:r>
            <a:endParaRPr/>
          </a:p>
        </p:txBody>
      </p:sp>
      <p:sp>
        <p:nvSpPr>
          <p:cNvPr id="53" name="CustomShape 6"/>
          <p:cNvSpPr/>
          <p:nvPr/>
        </p:nvSpPr>
        <p:spPr>
          <a:xfrm>
            <a:off x="8365320" y="1745280"/>
            <a:ext cx="672840" cy="672840"/>
          </a:xfrm>
          <a:prstGeom prst="ellipse">
            <a:avLst/>
          </a:prstGeom>
          <a:solidFill>
            <a:srgbClr val="fdadee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7"/>
          <p:cNvSpPr/>
          <p:nvPr/>
        </p:nvSpPr>
        <p:spPr>
          <a:xfrm>
            <a:off x="8179920" y="1820880"/>
            <a:ext cx="845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lang="en-US" strike="noStrike">
                <a:solidFill>
                  <a:srgbClr val="000000"/>
                </a:solidFill>
                <a:latin typeface="Times New Roman"/>
              </a:rPr>
              <a:t>bject</a:t>
            </a:r>
            <a:endParaRPr/>
          </a:p>
        </p:txBody>
      </p:sp>
      <p:sp>
        <p:nvSpPr>
          <p:cNvPr id="55" name="CustomShape 8"/>
          <p:cNvSpPr/>
          <p:nvPr/>
        </p:nvSpPr>
        <p:spPr>
          <a:xfrm>
            <a:off x="2251440" y="1781640"/>
            <a:ext cx="642600" cy="642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e46c0a"/>
                </a:solidFill>
                <a:latin typeface="Calibri"/>
              </a:rPr>
              <a:t>Wall</a:t>
            </a:r>
            <a:endParaRPr/>
          </a:p>
        </p:txBody>
      </p:sp>
      <p:sp>
        <p:nvSpPr>
          <p:cNvPr id="56" name="CustomShape 9"/>
          <p:cNvSpPr/>
          <p:nvPr/>
        </p:nvSpPr>
        <p:spPr>
          <a:xfrm>
            <a:off x="2122920" y="1867680"/>
            <a:ext cx="6976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lang="en-US" strike="noStrike">
                <a:solidFill>
                  <a:srgbClr val="000000"/>
                </a:solidFill>
                <a:latin typeface="Times New Roman"/>
              </a:rPr>
              <a:t>all</a:t>
            </a:r>
            <a:endParaRPr/>
          </a:p>
        </p:txBody>
      </p:sp>
      <p:sp>
        <p:nvSpPr>
          <p:cNvPr id="57" name="CustomShape 10"/>
          <p:cNvSpPr/>
          <p:nvPr/>
        </p:nvSpPr>
        <p:spPr>
          <a:xfrm>
            <a:off x="3807720" y="1751400"/>
            <a:ext cx="672840" cy="672840"/>
          </a:xfrm>
          <a:prstGeom prst="ellipse">
            <a:avLst/>
          </a:prstGeom>
          <a:solidFill>
            <a:srgbClr val="fee2f9"/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1"/>
          <p:cNvSpPr/>
          <p:nvPr/>
        </p:nvSpPr>
        <p:spPr>
          <a:xfrm>
            <a:off x="3630960" y="1823400"/>
            <a:ext cx="845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d9d9d9"/>
                </a:solidFill>
                <a:latin typeface="Times New Roman"/>
              </a:rPr>
              <a:t>O</a:t>
            </a:r>
            <a:r>
              <a:rPr lang="en-US" strike="noStrike">
                <a:solidFill>
                  <a:srgbClr val="d9d9d9"/>
                </a:solidFill>
                <a:latin typeface="Times New Roman"/>
              </a:rPr>
              <a:t>bject</a:t>
            </a:r>
            <a:endParaRPr/>
          </a:p>
        </p:txBody>
      </p:sp>
      <p:sp>
        <p:nvSpPr>
          <p:cNvPr id="59" name="CustomShape 12"/>
          <p:cNvSpPr/>
          <p:nvPr/>
        </p:nvSpPr>
        <p:spPr>
          <a:xfrm>
            <a:off x="5289840" y="1751400"/>
            <a:ext cx="672840" cy="672840"/>
          </a:xfrm>
          <a:prstGeom prst="ellipse">
            <a:avLst/>
          </a:prstGeom>
          <a:solidFill>
            <a:srgbClr val="c9daa6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13"/>
          <p:cNvSpPr/>
          <p:nvPr/>
        </p:nvSpPr>
        <p:spPr>
          <a:xfrm>
            <a:off x="5155920" y="1847160"/>
            <a:ext cx="7956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lang="en-US" strike="noStrike">
                <a:solidFill>
                  <a:srgbClr val="000000"/>
                </a:solidFill>
                <a:latin typeface="Times New Roman"/>
              </a:rPr>
              <a:t>etail</a:t>
            </a:r>
            <a:endParaRPr/>
          </a:p>
        </p:txBody>
      </p:sp>
      <p:sp>
        <p:nvSpPr>
          <p:cNvPr id="61" name="CustomShape 14"/>
          <p:cNvSpPr/>
          <p:nvPr/>
        </p:nvSpPr>
        <p:spPr>
          <a:xfrm>
            <a:off x="4705200" y="2431440"/>
            <a:ext cx="190476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600" strike="noStrike">
                <a:solidFill>
                  <a:srgbClr val="000000"/>
                </a:solidFill>
                <a:latin typeface="Times New Roman"/>
              </a:rPr>
              <a:t>(b) Meshes 2</a:t>
            </a:r>
            <a:endParaRPr/>
          </a:p>
        </p:txBody>
      </p:sp>
      <p:sp>
        <p:nvSpPr>
          <p:cNvPr id="62" name="CustomShape 15"/>
          <p:cNvSpPr/>
          <p:nvPr/>
        </p:nvSpPr>
        <p:spPr>
          <a:xfrm>
            <a:off x="6997680" y="2432880"/>
            <a:ext cx="188496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600" strike="noStrike">
                <a:solidFill>
                  <a:srgbClr val="000000"/>
                </a:solidFill>
                <a:latin typeface="Times New Roman"/>
              </a:rPr>
              <a:t>(c) Meshes 3</a:t>
            </a:r>
            <a:endParaRPr/>
          </a:p>
        </p:txBody>
      </p:sp>
      <p:sp>
        <p:nvSpPr>
          <p:cNvPr id="63" name="CustomShape 16"/>
          <p:cNvSpPr/>
          <p:nvPr/>
        </p:nvSpPr>
        <p:spPr>
          <a:xfrm>
            <a:off x="4528080" y="1781640"/>
            <a:ext cx="642600" cy="642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e46c0a"/>
                </a:solidFill>
                <a:latin typeface="Calibri"/>
              </a:rPr>
              <a:t>Wall</a:t>
            </a:r>
            <a:endParaRPr/>
          </a:p>
        </p:txBody>
      </p:sp>
      <p:sp>
        <p:nvSpPr>
          <p:cNvPr id="64" name="CustomShape 17"/>
          <p:cNvSpPr/>
          <p:nvPr/>
        </p:nvSpPr>
        <p:spPr>
          <a:xfrm>
            <a:off x="4399560" y="1867680"/>
            <a:ext cx="6976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lang="en-US" strike="noStrike">
                <a:solidFill>
                  <a:srgbClr val="000000"/>
                </a:solidFill>
                <a:latin typeface="Times New Roman"/>
              </a:rPr>
              <a:t>all</a:t>
            </a:r>
            <a:endParaRPr/>
          </a:p>
        </p:txBody>
      </p:sp>
      <p:sp>
        <p:nvSpPr>
          <p:cNvPr id="65" name="CustomShape 18"/>
          <p:cNvSpPr/>
          <p:nvPr/>
        </p:nvSpPr>
        <p:spPr>
          <a:xfrm>
            <a:off x="6084360" y="1751400"/>
            <a:ext cx="672840" cy="672840"/>
          </a:xfrm>
          <a:prstGeom prst="ellipse">
            <a:avLst/>
          </a:prstGeom>
          <a:solidFill>
            <a:srgbClr val="fee2f9"/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19"/>
          <p:cNvSpPr/>
          <p:nvPr/>
        </p:nvSpPr>
        <p:spPr>
          <a:xfrm>
            <a:off x="5907600" y="1823400"/>
            <a:ext cx="845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d9d9d9"/>
                </a:solidFill>
                <a:latin typeface="Times New Roman"/>
              </a:rPr>
              <a:t>O</a:t>
            </a:r>
            <a:r>
              <a:rPr lang="en-US" strike="noStrike">
                <a:solidFill>
                  <a:srgbClr val="d9d9d9"/>
                </a:solidFill>
                <a:latin typeface="Times New Roman"/>
              </a:rPr>
              <a:t>bject</a:t>
            </a:r>
            <a:endParaRPr/>
          </a:p>
        </p:txBody>
      </p:sp>
      <p:sp>
        <p:nvSpPr>
          <p:cNvPr id="67" name="CustomShape 20"/>
          <p:cNvSpPr/>
          <p:nvPr/>
        </p:nvSpPr>
        <p:spPr>
          <a:xfrm>
            <a:off x="7567920" y="1740960"/>
            <a:ext cx="672840" cy="672840"/>
          </a:xfrm>
          <a:prstGeom prst="ellipse">
            <a:avLst/>
          </a:prstGeom>
          <a:solidFill>
            <a:srgbClr val="c9daa6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21"/>
          <p:cNvSpPr/>
          <p:nvPr/>
        </p:nvSpPr>
        <p:spPr>
          <a:xfrm>
            <a:off x="7433640" y="1836720"/>
            <a:ext cx="7956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lang="en-US" strike="noStrike">
                <a:solidFill>
                  <a:srgbClr val="000000"/>
                </a:solidFill>
                <a:latin typeface="Times New Roman"/>
              </a:rPr>
              <a:t>etail</a:t>
            </a:r>
            <a:endParaRPr/>
          </a:p>
        </p:txBody>
      </p:sp>
      <p:sp>
        <p:nvSpPr>
          <p:cNvPr id="69" name="CustomShape 22"/>
          <p:cNvSpPr/>
          <p:nvPr/>
        </p:nvSpPr>
        <p:spPr>
          <a:xfrm>
            <a:off x="6815520" y="1771200"/>
            <a:ext cx="642600" cy="642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e46c0a"/>
                </a:solidFill>
                <a:latin typeface="Calibri"/>
              </a:rPr>
              <a:t>Wall</a:t>
            </a:r>
            <a:endParaRPr/>
          </a:p>
        </p:txBody>
      </p:sp>
      <p:sp>
        <p:nvSpPr>
          <p:cNvPr id="70" name="CustomShape 23"/>
          <p:cNvSpPr/>
          <p:nvPr/>
        </p:nvSpPr>
        <p:spPr>
          <a:xfrm>
            <a:off x="6687000" y="1857240"/>
            <a:ext cx="6976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lang="en-US" strike="noStrike">
                <a:solidFill>
                  <a:srgbClr val="000000"/>
                </a:solidFill>
                <a:latin typeface="Times New Roman"/>
              </a:rPr>
              <a:t>all</a:t>
            </a:r>
            <a:endParaRPr/>
          </a:p>
        </p:txBody>
      </p:sp>
      <p:sp>
        <p:nvSpPr>
          <p:cNvPr id="71" name="CustomShape 24"/>
          <p:cNvSpPr/>
          <p:nvPr/>
        </p:nvSpPr>
        <p:spPr>
          <a:xfrm>
            <a:off x="2903400" y="2125080"/>
            <a:ext cx="127080" cy="360"/>
          </a:xfrm>
          <a:prstGeom prst="straightConnector1">
            <a:avLst/>
          </a:prstGeom>
          <a:noFill/>
          <a:ln w="38160">
            <a:solidFill>
              <a:schemeClr val="bg1"/>
            </a:solidFill>
            <a:round/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25"/>
          <p:cNvSpPr/>
          <p:nvPr/>
        </p:nvSpPr>
        <p:spPr>
          <a:xfrm>
            <a:off x="3684600" y="2106720"/>
            <a:ext cx="127080" cy="360"/>
          </a:xfrm>
          <a:prstGeom prst="straightConnector1">
            <a:avLst/>
          </a:prstGeom>
          <a:noFill/>
          <a:ln w="38160">
            <a:solidFill>
              <a:schemeClr val="bg1"/>
            </a:solidFill>
            <a:round/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26"/>
          <p:cNvSpPr/>
          <p:nvPr/>
        </p:nvSpPr>
        <p:spPr>
          <a:xfrm>
            <a:off x="5162760" y="2103120"/>
            <a:ext cx="127080" cy="360"/>
          </a:xfrm>
          <a:prstGeom prst="straightConnector1">
            <a:avLst/>
          </a:prstGeom>
          <a:noFill/>
          <a:ln w="38160">
            <a:solidFill>
              <a:schemeClr val="bg1"/>
            </a:solidFill>
            <a:round/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27"/>
          <p:cNvSpPr/>
          <p:nvPr/>
        </p:nvSpPr>
        <p:spPr>
          <a:xfrm>
            <a:off x="5957280" y="2086200"/>
            <a:ext cx="127080" cy="360"/>
          </a:xfrm>
          <a:prstGeom prst="straightConnector1">
            <a:avLst/>
          </a:prstGeom>
          <a:noFill/>
          <a:ln w="38160">
            <a:solidFill>
              <a:schemeClr val="bg1"/>
            </a:solidFill>
            <a:round/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28"/>
          <p:cNvSpPr/>
          <p:nvPr/>
        </p:nvSpPr>
        <p:spPr>
          <a:xfrm>
            <a:off x="7458480" y="2081160"/>
            <a:ext cx="127080" cy="360"/>
          </a:xfrm>
          <a:prstGeom prst="straightConnector1">
            <a:avLst/>
          </a:prstGeom>
          <a:noFill/>
          <a:ln w="38160">
            <a:solidFill>
              <a:schemeClr val="bg1"/>
            </a:solidFill>
            <a:round/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29"/>
          <p:cNvSpPr/>
          <p:nvPr/>
        </p:nvSpPr>
        <p:spPr>
          <a:xfrm>
            <a:off x="8250480" y="2081160"/>
            <a:ext cx="127080" cy="360"/>
          </a:xfrm>
          <a:prstGeom prst="straightConnector1">
            <a:avLst/>
          </a:prstGeom>
          <a:noFill/>
          <a:ln w="38160">
            <a:solidFill>
              <a:schemeClr val="bg1"/>
            </a:solidFill>
            <a:round/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