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5209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1620"/>
      </p:cViewPr>
      <p:guideLst>
        <p:guide orient="horz" pos="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783130"/>
            <a:ext cx="7772400" cy="540370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1428539"/>
            <a:ext cx="6400800" cy="6442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00958"/>
            <a:ext cx="2057400" cy="215097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00958"/>
            <a:ext cx="6019800" cy="21509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619947"/>
            <a:ext cx="7772400" cy="500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068489"/>
            <a:ext cx="7772400" cy="5514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588224"/>
            <a:ext cx="4038600" cy="16637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588224"/>
            <a:ext cx="4038600" cy="16637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64298"/>
            <a:ext cx="4040188" cy="235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799470"/>
            <a:ext cx="4040188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564298"/>
            <a:ext cx="4041775" cy="235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799470"/>
            <a:ext cx="4041775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0" y="100373"/>
            <a:ext cx="3008313" cy="427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00373"/>
            <a:ext cx="5111750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0" y="527533"/>
            <a:ext cx="3008313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1764669"/>
            <a:ext cx="5486400" cy="2083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225253"/>
            <a:ext cx="5486400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1972994"/>
            <a:ext cx="5486400" cy="295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00957"/>
            <a:ext cx="8229600" cy="4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88224"/>
            <a:ext cx="8229600" cy="166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2336550"/>
            <a:ext cx="2133600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2336550"/>
            <a:ext cx="2895600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2336550"/>
            <a:ext cx="2133600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28096" y="-63356"/>
            <a:ext cx="9013560" cy="2640968"/>
            <a:chOff x="-179362" y="-126727"/>
            <a:chExt cx="9316091" cy="2729609"/>
          </a:xfrm>
        </p:grpSpPr>
        <p:pic>
          <p:nvPicPr>
            <p:cNvPr id="33" name="Picture 9" descr="C:\Users\S\Dropbox\conferences\conference\ICCV2015_\subset6\figures\material\complexity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98" t="57544" r="23987" b="4229"/>
            <a:stretch/>
          </p:blipFill>
          <p:spPr bwMode="auto">
            <a:xfrm>
              <a:off x="2258693" y="252065"/>
              <a:ext cx="952003" cy="219131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34" name="Picture 10" descr="C:\Users\S\Dropbox\conferences\conference\ICCV2015_\subset6\figures\material\complexity0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00" t="56773" r="25046" b="5002"/>
            <a:stretch/>
          </p:blipFill>
          <p:spPr bwMode="auto">
            <a:xfrm>
              <a:off x="5633115" y="86855"/>
              <a:ext cx="1011762" cy="227129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35" name="Picture 9" descr="C:\Users\S\Dropbox\conferences\conference\ICCV2015_\subset6\figures\material\complexity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7" r="22011"/>
            <a:stretch/>
          </p:blipFill>
          <p:spPr bwMode="auto">
            <a:xfrm>
              <a:off x="-179362" y="-70111"/>
              <a:ext cx="2462023" cy="266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C:\Users\S\Dropbox\conferences\conference\ICCV2015_\subset6\figures\material\complexity0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82" r="21276"/>
            <a:stretch/>
          </p:blipFill>
          <p:spPr bwMode="auto">
            <a:xfrm>
              <a:off x="3185296" y="-126727"/>
              <a:ext cx="2447819" cy="272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線コネクタ 36"/>
            <p:cNvCxnSpPr/>
            <p:nvPr/>
          </p:nvCxnSpPr>
          <p:spPr>
            <a:xfrm flipV="1">
              <a:off x="2161729" y="216385"/>
              <a:ext cx="78900" cy="117194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2161729" y="2412305"/>
              <a:ext cx="96964" cy="4149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V="1">
              <a:off x="5514321" y="86856"/>
              <a:ext cx="101552" cy="135695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V="1">
              <a:off x="5529209" y="2327075"/>
              <a:ext cx="103906" cy="1127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" descr="C:\Users\S\Desktop\00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18" r="26338"/>
            <a:stretch/>
          </p:blipFill>
          <p:spPr bwMode="auto">
            <a:xfrm>
              <a:off x="6839128" y="-82408"/>
              <a:ext cx="2297601" cy="2640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角丸四角形 41"/>
            <p:cNvSpPr/>
            <p:nvPr/>
          </p:nvSpPr>
          <p:spPr>
            <a:xfrm>
              <a:off x="1657772" y="1364804"/>
              <a:ext cx="506182" cy="1120076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5020972" y="1381550"/>
              <a:ext cx="506182" cy="1120076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16</cp:revision>
  <dcterms:created xsi:type="dcterms:W3CDTF">2015-04-22T08:06:27Z</dcterms:created>
  <dcterms:modified xsi:type="dcterms:W3CDTF">2015-04-22T22:40:12Z</dcterms:modified>
</cp:coreProperties>
</file>