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FFFFFF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20" y="-840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6038851" y="347750"/>
            <a:ext cx="3028949" cy="3205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5" name="Picture 7" descr="C:\Users\satos_000\Desktop\detailrecon\detailrecon3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1" t="26261" r="15623" b="40756"/>
          <a:stretch/>
        </p:blipFill>
        <p:spPr bwMode="auto">
          <a:xfrm rot="16200000">
            <a:off x="5843466" y="329015"/>
            <a:ext cx="3457818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25"/>
          <p:cNvCxnSpPr/>
          <p:nvPr/>
        </p:nvCxnSpPr>
        <p:spPr>
          <a:xfrm>
            <a:off x="6076949" y="1734607"/>
            <a:ext cx="2990851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248524" y="1930822"/>
            <a:ext cx="981077" cy="588645"/>
            <a:chOff x="533400" y="2364105"/>
            <a:chExt cx="8077200" cy="588645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533400" y="2756535"/>
              <a:ext cx="8067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42925" y="2560320"/>
              <a:ext cx="8067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42925" y="2364105"/>
              <a:ext cx="8067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33400" y="2952750"/>
              <a:ext cx="80676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2891" y="76200"/>
            <a:ext cx="6064058" cy="3477153"/>
            <a:chOff x="339979" y="3570514"/>
            <a:chExt cx="4401707" cy="2539912"/>
          </a:xfrm>
        </p:grpSpPr>
        <p:pic>
          <p:nvPicPr>
            <p:cNvPr id="133" name="Picture 2" descr="D:\Dropbox\conferences\conference\iccv2015\figures\material\detailrec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47" b="15665"/>
            <a:stretch/>
          </p:blipFill>
          <p:spPr bwMode="auto">
            <a:xfrm>
              <a:off x="339979" y="3581400"/>
              <a:ext cx="4401707" cy="252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Freeform 133"/>
            <p:cNvSpPr/>
            <p:nvPr/>
          </p:nvSpPr>
          <p:spPr>
            <a:xfrm>
              <a:off x="1277257" y="3570514"/>
              <a:ext cx="3120572" cy="1625600"/>
            </a:xfrm>
            <a:custGeom>
              <a:avLst/>
              <a:gdLst>
                <a:gd name="connsiteX0" fmla="*/ 43543 w 3120572"/>
                <a:gd name="connsiteY0" fmla="*/ 29029 h 1625600"/>
                <a:gd name="connsiteX1" fmla="*/ 217714 w 3120572"/>
                <a:gd name="connsiteY1" fmla="*/ 1538515 h 1625600"/>
                <a:gd name="connsiteX2" fmla="*/ 3018972 w 3120572"/>
                <a:gd name="connsiteY2" fmla="*/ 1625600 h 1625600"/>
                <a:gd name="connsiteX3" fmla="*/ 3120572 w 3120572"/>
                <a:gd name="connsiteY3" fmla="*/ 29029 h 1625600"/>
                <a:gd name="connsiteX4" fmla="*/ 0 w 3120572"/>
                <a:gd name="connsiteY4" fmla="*/ 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0572" h="1625600">
                  <a:moveTo>
                    <a:pt x="43543" y="29029"/>
                  </a:moveTo>
                  <a:lnTo>
                    <a:pt x="217714" y="1538515"/>
                  </a:lnTo>
                  <a:lnTo>
                    <a:pt x="3018972" y="1625600"/>
                  </a:lnTo>
                  <a:lnTo>
                    <a:pt x="3120572" y="29029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5" name="Straight Connector 134"/>
            <p:cNvCxnSpPr>
              <a:stCxn id="134" idx="1"/>
              <a:endCxn id="134" idx="0"/>
            </p:cNvCxnSpPr>
            <p:nvPr/>
          </p:nvCxnSpPr>
          <p:spPr>
            <a:xfrm flipH="1" flipV="1">
              <a:off x="1320800" y="3599543"/>
              <a:ext cx="174171" cy="1509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296229" y="3570515"/>
              <a:ext cx="101601" cy="1641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4" idx="1"/>
              <a:endCxn id="134" idx="2"/>
            </p:cNvCxnSpPr>
            <p:nvPr/>
          </p:nvCxnSpPr>
          <p:spPr>
            <a:xfrm>
              <a:off x="1494971" y="5109029"/>
              <a:ext cx="2801258" cy="870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4" idx="0"/>
            </p:cNvCxnSpPr>
            <p:nvPr/>
          </p:nvCxnSpPr>
          <p:spPr>
            <a:xfrm>
              <a:off x="1320800" y="3599543"/>
              <a:ext cx="307703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7248524" y="557317"/>
            <a:ext cx="981077" cy="1957388"/>
            <a:chOff x="2524124" y="252515"/>
            <a:chExt cx="981077" cy="1957388"/>
          </a:xfrm>
        </p:grpSpPr>
        <p:grpSp>
          <p:nvGrpSpPr>
            <p:cNvPr id="140" name="Group 139"/>
            <p:cNvGrpSpPr/>
            <p:nvPr/>
          </p:nvGrpSpPr>
          <p:grpSpPr>
            <a:xfrm>
              <a:off x="2524125" y="252515"/>
              <a:ext cx="981076" cy="981075"/>
              <a:chOff x="528636" y="990600"/>
              <a:chExt cx="8081964" cy="981075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542925" y="1579245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528636" y="1775460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542925" y="1971675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533400" y="1383030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33400" y="1186815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33400" y="990600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 rot="16200000">
              <a:off x="2035968" y="740671"/>
              <a:ext cx="1957388" cy="981075"/>
              <a:chOff x="528636" y="990600"/>
              <a:chExt cx="8081964" cy="981075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542925" y="1579245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528636" y="1775460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42925" y="1971675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533401" y="1383030"/>
                <a:ext cx="80676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" y="1186815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33400" y="990600"/>
                <a:ext cx="80676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6324600" y="2205335"/>
                <a:ext cx="718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05335"/>
                <a:ext cx="71827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564" r="-9402"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6400800" y="281748"/>
                <a:ext cx="718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748"/>
                <a:ext cx="71827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695" r="-1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1535494" y="244859"/>
                <a:ext cx="587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4" y="244859"/>
                <a:ext cx="58727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/>
          <p:cNvSpPr/>
          <p:nvPr/>
        </p:nvSpPr>
        <p:spPr>
          <a:xfrm>
            <a:off x="7640955" y="1714604"/>
            <a:ext cx="196214" cy="19621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7772400" y="1683759"/>
                <a:ext cx="96423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83759"/>
                <a:ext cx="96423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/>
          <p:cNvCxnSpPr/>
          <p:nvPr/>
        </p:nvCxnSpPr>
        <p:spPr>
          <a:xfrm>
            <a:off x="7248524" y="2515837"/>
            <a:ext cx="143827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7248525" y="522699"/>
            <a:ext cx="1735" cy="2004568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6652346" y="1524000"/>
                <a:ext cx="718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46" y="1524000"/>
                <a:ext cx="71827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 flipH="1">
                <a:off x="8633458" y="2283872"/>
                <a:ext cx="335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33458" y="2283872"/>
                <a:ext cx="33528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 flipH="1">
                <a:off x="7056119" y="76200"/>
                <a:ext cx="335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56119" y="76200"/>
                <a:ext cx="33528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571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Oval 1024"/>
          <p:cNvSpPr/>
          <p:nvPr/>
        </p:nvSpPr>
        <p:spPr>
          <a:xfrm>
            <a:off x="7172325" y="243616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Oval 1031"/>
          <p:cNvSpPr/>
          <p:nvPr/>
        </p:nvSpPr>
        <p:spPr>
          <a:xfrm>
            <a:off x="7210425" y="24720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 flipH="1">
                <a:off x="7086600" y="2481560"/>
                <a:ext cx="335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86600" y="2481560"/>
                <a:ext cx="335281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5455" r="-1090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Connector 174"/>
          <p:cNvCxnSpPr>
            <a:stCxn id="134" idx="1"/>
            <a:endCxn id="134" idx="2"/>
          </p:cNvCxnSpPr>
          <p:nvPr/>
        </p:nvCxnSpPr>
        <p:spPr>
          <a:xfrm>
            <a:off x="1604078" y="2182435"/>
            <a:ext cx="3859183" cy="11922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34" idx="0"/>
          </p:cNvCxnSpPr>
          <p:nvPr/>
        </p:nvCxnSpPr>
        <p:spPr>
          <a:xfrm flipH="1" flipV="1">
            <a:off x="1364129" y="115941"/>
            <a:ext cx="239950" cy="2066494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 flipH="1">
                <a:off x="5029200" y="1812711"/>
                <a:ext cx="335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29200" y="1812711"/>
                <a:ext cx="33528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 flipH="1">
                <a:off x="1028848" y="61034"/>
                <a:ext cx="335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8848" y="61034"/>
                <a:ext cx="335281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455" r="-1090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31</cp:revision>
  <dcterms:created xsi:type="dcterms:W3CDTF">2006-08-16T00:00:00Z</dcterms:created>
  <dcterms:modified xsi:type="dcterms:W3CDTF">2015-04-24T02:50:17Z</dcterms:modified>
</cp:coreProperties>
</file>