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37727" y="76200"/>
            <a:ext cx="7263273" cy="6599557"/>
            <a:chOff x="1066800" y="309034"/>
            <a:chExt cx="6653673" cy="6045662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1088358" y="4038600"/>
              <a:ext cx="6632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088358" y="4783042"/>
              <a:ext cx="6632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5209067" y="361632"/>
              <a:ext cx="0" cy="595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974564" y="401293"/>
              <a:ext cx="0" cy="595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64212" y="361632"/>
              <a:ext cx="0" cy="595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088358" y="1722066"/>
              <a:ext cx="6632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2201755" y="1752600"/>
              <a:ext cx="127372" cy="605212"/>
              <a:chOff x="395536" y="1412776"/>
              <a:chExt cx="216024" cy="1026441"/>
            </a:xfrm>
          </p:grpSpPr>
          <p:sp>
            <p:nvSpPr>
              <p:cNvPr id="341" name="Rectangle 340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6" name="Rectangle 335"/>
            <p:cNvSpPr/>
            <p:nvPr/>
          </p:nvSpPr>
          <p:spPr>
            <a:xfrm rot="16200000">
              <a:off x="2840610" y="1252321"/>
              <a:ext cx="416083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Rectangle 336"/>
            <p:cNvSpPr/>
            <p:nvPr/>
          </p:nvSpPr>
          <p:spPr>
            <a:xfrm rot="16200000">
              <a:off x="2749951" y="1157757"/>
              <a:ext cx="605212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201755" y="3495367"/>
              <a:ext cx="127372" cy="467033"/>
              <a:chOff x="395536" y="4343451"/>
              <a:chExt cx="216024" cy="792089"/>
            </a:xfrm>
          </p:grpSpPr>
          <p:sp>
            <p:nvSpPr>
              <p:cNvPr id="331" name="Rectangle 330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743200" y="541980"/>
              <a:ext cx="679317" cy="131277"/>
              <a:chOff x="6011564" y="6230688"/>
              <a:chExt cx="1152128" cy="222648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428092" y="6230688"/>
                <a:ext cx="367799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6011564" y="6237312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1219200" y="2846299"/>
              <a:ext cx="681770" cy="132384"/>
              <a:chOff x="4495837" y="436883"/>
              <a:chExt cx="1156283" cy="224524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4495837" y="436883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4499992" y="445383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220427" y="1975861"/>
              <a:ext cx="679317" cy="127372"/>
              <a:chOff x="2987824" y="455020"/>
              <a:chExt cx="1152128" cy="216024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3347864" y="455020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987824" y="455020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1066800" y="2444109"/>
              <a:ext cx="6653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130871" y="3229542"/>
              <a:ext cx="65896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173385" y="5488826"/>
              <a:ext cx="6547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522028" y="309034"/>
              <a:ext cx="0" cy="595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368684" y="401293"/>
              <a:ext cx="0" cy="595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781801" y="523373"/>
              <a:ext cx="0" cy="58313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1220425" y="3619526"/>
              <a:ext cx="679321" cy="127372"/>
              <a:chOff x="2987824" y="455020"/>
              <a:chExt cx="1152128" cy="216024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3347864" y="455020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987824" y="455020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1219200" y="4358013"/>
              <a:ext cx="681770" cy="132384"/>
              <a:chOff x="4495837" y="436883"/>
              <a:chExt cx="1156283" cy="224524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4495837" y="436883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4499992" y="445383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2201755" y="2595188"/>
              <a:ext cx="127372" cy="605212"/>
              <a:chOff x="395536" y="1412776"/>
              <a:chExt cx="216024" cy="1026441"/>
            </a:xfrm>
          </p:grpSpPr>
          <p:sp>
            <p:nvSpPr>
              <p:cNvPr id="301" name="Rectangle 300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2201755" y="4225025"/>
              <a:ext cx="127372" cy="467033"/>
              <a:chOff x="395536" y="4343451"/>
              <a:chExt cx="216024" cy="792089"/>
            </a:xfrm>
          </p:grpSpPr>
          <p:sp>
            <p:nvSpPr>
              <p:cNvPr id="296" name="Rectangle 295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1431342" y="5105400"/>
              <a:ext cx="257486" cy="127372"/>
              <a:chOff x="7681520" y="430846"/>
              <a:chExt cx="436698" cy="216024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7686170" y="430846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681520" y="430846"/>
                <a:ext cx="43669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1431342" y="5756570"/>
              <a:ext cx="257486" cy="127372"/>
              <a:chOff x="7681520" y="430846"/>
              <a:chExt cx="436698" cy="216024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7686170" y="430846"/>
                <a:ext cx="43204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7681520" y="430846"/>
                <a:ext cx="43669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2201755" y="4859575"/>
              <a:ext cx="127372" cy="605212"/>
              <a:chOff x="395536" y="1412776"/>
              <a:chExt cx="216024" cy="1026441"/>
            </a:xfrm>
          </p:grpSpPr>
          <p:sp>
            <p:nvSpPr>
              <p:cNvPr id="285" name="Rectangle 284"/>
              <p:cNvSpPr/>
              <p:nvPr/>
            </p:nvSpPr>
            <p:spPr>
              <a:xfrm rot="16200000">
                <a:off x="150709" y="1978366"/>
                <a:ext cx="70567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 rot="16200000">
                <a:off x="-9673" y="1817985"/>
                <a:ext cx="1026441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201755" y="5791200"/>
              <a:ext cx="127372" cy="467033"/>
              <a:chOff x="395536" y="4343451"/>
              <a:chExt cx="216024" cy="792089"/>
            </a:xfrm>
          </p:grpSpPr>
          <p:sp>
            <p:nvSpPr>
              <p:cNvPr id="280" name="Rectangle 279"/>
              <p:cNvSpPr/>
              <p:nvPr/>
            </p:nvSpPr>
            <p:spPr>
              <a:xfrm rot="16200000">
                <a:off x="107504" y="4631484"/>
                <a:ext cx="792088" cy="2160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 rot="16200000">
                <a:off x="107504" y="4631483"/>
                <a:ext cx="79208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5" name="Rectangle 274"/>
            <p:cNvSpPr/>
            <p:nvPr/>
          </p:nvSpPr>
          <p:spPr>
            <a:xfrm>
              <a:off x="4716452" y="541980"/>
              <a:ext cx="216861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409918" y="541980"/>
              <a:ext cx="679317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Rectangle 269"/>
            <p:cNvSpPr/>
            <p:nvPr/>
          </p:nvSpPr>
          <p:spPr>
            <a:xfrm rot="16200000">
              <a:off x="4546623" y="1226847"/>
              <a:ext cx="467032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Rectangle 270"/>
            <p:cNvSpPr/>
            <p:nvPr/>
          </p:nvSpPr>
          <p:spPr>
            <a:xfrm rot="16200000">
              <a:off x="4551399" y="1226748"/>
              <a:ext cx="467229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3571718" y="541981"/>
              <a:ext cx="679318" cy="131278"/>
              <a:chOff x="4499992" y="790055"/>
              <a:chExt cx="1152128" cy="222648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4499992" y="790055"/>
                <a:ext cx="427893" cy="21602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499992" y="796679"/>
                <a:ext cx="1152128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0" name="Rectangle 259"/>
            <p:cNvSpPr/>
            <p:nvPr/>
          </p:nvSpPr>
          <p:spPr>
            <a:xfrm rot="16200000">
              <a:off x="3769379" y="1252321"/>
              <a:ext cx="416083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Rectangle 260"/>
            <p:cNvSpPr/>
            <p:nvPr/>
          </p:nvSpPr>
          <p:spPr>
            <a:xfrm rot="16200000">
              <a:off x="3678720" y="1157757"/>
              <a:ext cx="605212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Rectangle 254"/>
            <p:cNvSpPr/>
            <p:nvPr/>
          </p:nvSpPr>
          <p:spPr>
            <a:xfrm rot="16200000">
              <a:off x="5313390" y="1226847"/>
              <a:ext cx="467032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Rectangle 255"/>
            <p:cNvSpPr/>
            <p:nvPr/>
          </p:nvSpPr>
          <p:spPr>
            <a:xfrm rot="16200000">
              <a:off x="5318166" y="1226748"/>
              <a:ext cx="467229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264283" y="541980"/>
              <a:ext cx="252294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264283" y="541980"/>
              <a:ext cx="679317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6248875" y="541980"/>
              <a:ext cx="258861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240895" y="541980"/>
              <a:ext cx="265254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132539" y="541980"/>
              <a:ext cx="258861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124559" y="541980"/>
              <a:ext cx="265254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Rectangle 238"/>
            <p:cNvSpPr/>
            <p:nvPr/>
          </p:nvSpPr>
          <p:spPr>
            <a:xfrm rot="16200000">
              <a:off x="6206138" y="1272512"/>
              <a:ext cx="369153" cy="1339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Rectangle 239"/>
            <p:cNvSpPr/>
            <p:nvPr/>
          </p:nvSpPr>
          <p:spPr>
            <a:xfrm rot="16200000">
              <a:off x="6089710" y="1157757"/>
              <a:ext cx="605212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Rectangle 233"/>
            <p:cNvSpPr/>
            <p:nvPr/>
          </p:nvSpPr>
          <p:spPr>
            <a:xfrm rot="16200000">
              <a:off x="7013123" y="1226847"/>
              <a:ext cx="467032" cy="127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Rectangle 234"/>
            <p:cNvSpPr/>
            <p:nvPr/>
          </p:nvSpPr>
          <p:spPr>
            <a:xfrm rot="16200000">
              <a:off x="7017899" y="1226748"/>
              <a:ext cx="467229" cy="1273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46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7060381" y="5661852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7060381" y="3352800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7060381" y="4114800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1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7060381" y="4837209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2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4640474" y="5661852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5384833" y="5661852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5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6162407" y="5661852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6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936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936" y="3366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3366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1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4850541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2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4850541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2869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4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2869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5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3366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936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295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4128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9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936" y="4128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0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4640474" y="4837209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1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5384833" y="4837209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2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6162407" y="4114800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3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6162407" y="3352800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4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295" y="3366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5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5384833" y="4114800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7" name="Picture 4" descr="http://mansion-free.com/material/06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1" r="32512"/>
            <a:stretch/>
          </p:blipFill>
          <p:spPr bwMode="auto">
            <a:xfrm>
              <a:off x="6162407" y="4837209"/>
              <a:ext cx="340583" cy="572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8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295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4128132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43" y="1828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7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969" y="5675184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6018" y="2590800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http://cdn.flaticon.com/png/256/149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380" y="5675184"/>
              <a:ext cx="559659" cy="55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066800" y="361633"/>
              <a:ext cx="6653673" cy="5991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61260" y="133618"/>
            <a:ext cx="1720232" cy="1485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6565" y="1072203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Wall-1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416744" y="334752"/>
            <a:ext cx="101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Wall-2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7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15</cp:revision>
  <dcterms:created xsi:type="dcterms:W3CDTF">2006-08-16T00:00:00Z</dcterms:created>
  <dcterms:modified xsi:type="dcterms:W3CDTF">2015-04-24T04:16:29Z</dcterms:modified>
</cp:coreProperties>
</file>