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8291175" cy="72009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02" y="-570"/>
      </p:cViewPr>
      <p:guideLst>
        <p:guide orient="horz" pos="2268"/>
        <p:guide pos="576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61B725-FFAB-4055-913D-9859DC0C7E27}" type="datetimeFigureOut">
              <a:rPr kumimoji="1" lang="ja-JP" altLang="en-US" smtClean="0"/>
              <a:t>2015/4/24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925513" y="685800"/>
            <a:ext cx="870902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D3DDD-1A58-4BF1-87D2-EA7BFCF458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33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925513" y="685800"/>
            <a:ext cx="87090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D3DDD-1A58-4BF1-87D2-EA7BFCF458B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3841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839" y="2236948"/>
            <a:ext cx="15547499" cy="15435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677" y="4080510"/>
            <a:ext cx="12803823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61102" y="288372"/>
            <a:ext cx="4115514" cy="61441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559" y="288372"/>
            <a:ext cx="12041690" cy="61441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878" y="4627246"/>
            <a:ext cx="15547499" cy="143017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878" y="3052049"/>
            <a:ext cx="15547499" cy="15751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559" y="1680212"/>
            <a:ext cx="8078602" cy="47522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8014" y="1680212"/>
            <a:ext cx="8078602" cy="47522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560" y="1611869"/>
            <a:ext cx="8081779" cy="6717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560" y="2283619"/>
            <a:ext cx="8081779" cy="41488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1665" y="1611869"/>
            <a:ext cx="8084953" cy="6717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1665" y="2283619"/>
            <a:ext cx="8084953" cy="41488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561" y="286702"/>
            <a:ext cx="6017671" cy="12201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1342" y="286704"/>
            <a:ext cx="10225275" cy="61457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561" y="1506857"/>
            <a:ext cx="6017671" cy="49256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199" y="5040630"/>
            <a:ext cx="10974705" cy="595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5199" y="643414"/>
            <a:ext cx="10974705" cy="43205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5199" y="5635705"/>
            <a:ext cx="10974705" cy="8451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559" y="288370"/>
            <a:ext cx="16462058" cy="1200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559" y="1680212"/>
            <a:ext cx="16462058" cy="4752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559" y="6674169"/>
            <a:ext cx="4267941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9486" y="6674169"/>
            <a:ext cx="5792205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8676" y="6674169"/>
            <a:ext cx="4267941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Dropbox\conferences\conference\iccv2015\figures\snapshots\equal-sky-snap00.pn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1951" y="14558"/>
            <a:ext cx="3070800" cy="22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Dropbox\conferences\conference\iccv2015\figures\snapshots\equal-sky-snap01.png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6513" y="14558"/>
            <a:ext cx="3070800" cy="22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Dropbox\conferences\conference\iccv2015\figures\snapshots\equal-sky-snap02.png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6629" y="2297209"/>
            <a:ext cx="3070800" cy="22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Dropbox\conferences\conference\iccv2015\figures\snapshots\equal-sky-snap03.png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3397" y="2297209"/>
            <a:ext cx="3070800" cy="22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:\Dropbox\conferences\conference\iccv2015\figures\snapshots\2015y04m24d_162236663.png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5591" y="630"/>
            <a:ext cx="3167906" cy="22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D:\Dropbox\conferences\conference\iccv2015\figures\snapshots\2015y04m24d_162723368.png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787" y="4544918"/>
            <a:ext cx="3192710" cy="22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D:\Dropbox\conferences\conference\iccv2015\figures\snapshots\2015y04m24d_162428259.png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5591" y="2297209"/>
            <a:ext cx="3171894" cy="22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:\Dropbox\conferences\conference\iccv2015\figures\snapshots\equal-sky-snap04.png"/>
          <p:cNvPicPr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6629" y="4552144"/>
            <a:ext cx="3070800" cy="22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ropbox\conferences\conference\iccv2015\figures\snapshots\equal-sky-snap05.png"/>
          <p:cNvPicPr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2519" y="4548776"/>
            <a:ext cx="3070800" cy="22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Dropbox\conferences\conference\iccv2015\figures\material\equa-sky-viewer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7" y="-149714"/>
            <a:ext cx="8056322" cy="707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Oval 31"/>
          <p:cNvSpPr/>
          <p:nvPr/>
        </p:nvSpPr>
        <p:spPr>
          <a:xfrm>
            <a:off x="2125682" y="3377650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１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564187" y="4178386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2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3354387" y="1619250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3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67925" y="72531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１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8867925" y="2328441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2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8867925" y="4583500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3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73387" y="6724650"/>
            <a:ext cx="3451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 Texture-mapped model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282216" y="6724650"/>
            <a:ext cx="2149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 Target scene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85395" y="6724650"/>
            <a:ext cx="1289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 Walls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622587" y="6724650"/>
            <a:ext cx="2332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 </a:t>
            </a:r>
            <a:r>
              <a:rPr kumimoji="1" lang="en-US" altLang="ja-JP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Walls+Details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18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25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satos_000</dc:creator>
  <cp:lastModifiedBy>satoshi.ikehata@gmail.com</cp:lastModifiedBy>
  <cp:revision>6</cp:revision>
  <dcterms:created xsi:type="dcterms:W3CDTF">2006-08-16T00:00:00Z</dcterms:created>
  <dcterms:modified xsi:type="dcterms:W3CDTF">2015-04-24T21:35:10Z</dcterms:modified>
</cp:coreProperties>
</file>