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5040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032" y="-1374"/>
      </p:cViewPr>
      <p:guideLst>
        <p:guide orient="horz" pos="1588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0172" y="1565765"/>
            <a:ext cx="15301913" cy="108040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00341" y="2856177"/>
            <a:ext cx="12601575" cy="12880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72A2-2CF1-41DC-B468-F5D4DDA9A89C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3F2-338B-4001-84D1-CE9C1D313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23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72A2-2CF1-41DC-B468-F5D4DDA9A89C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3F2-338B-4001-84D1-CE9C1D313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8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3051631" y="201847"/>
            <a:ext cx="4050506" cy="43006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00116" y="201847"/>
            <a:ext cx="11851481" cy="43006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72A2-2CF1-41DC-B468-F5D4DDA9A89C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3F2-338B-4001-84D1-CE9C1D313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6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72A2-2CF1-41DC-B468-F5D4DDA9A89C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3F2-338B-4001-84D1-CE9C1D313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8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2056" y="3238869"/>
            <a:ext cx="15301913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22056" y="2136301"/>
            <a:ext cx="15301913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72A2-2CF1-41DC-B468-F5D4DDA9A89C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3F2-338B-4001-84D1-CE9C1D313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50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00112" y="1176074"/>
            <a:ext cx="7950994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9151144" y="1176074"/>
            <a:ext cx="7950994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72A2-2CF1-41DC-B468-F5D4DDA9A89C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3F2-338B-4001-84D1-CE9C1D313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64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00113" y="1128237"/>
            <a:ext cx="7954120" cy="4701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900113" y="1598434"/>
            <a:ext cx="7954120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897" y="1128237"/>
            <a:ext cx="7957245" cy="4701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9144897" y="1598434"/>
            <a:ext cx="7957245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72A2-2CF1-41DC-B468-F5D4DDA9A89C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3F2-338B-4001-84D1-CE9C1D313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40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72A2-2CF1-41DC-B468-F5D4DDA9A89C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3F2-338B-4001-84D1-CE9C1D313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71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72A2-2CF1-41DC-B468-F5D4DDA9A89C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3F2-338B-4001-84D1-CE9C1D313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0114" y="200679"/>
            <a:ext cx="5922616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38380" y="200680"/>
            <a:ext cx="1006375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00114" y="1054733"/>
            <a:ext cx="5922616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72A2-2CF1-41DC-B468-F5D4DDA9A89C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3F2-338B-4001-84D1-CE9C1D313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3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28567" y="3528219"/>
            <a:ext cx="1080135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528567" y="450362"/>
            <a:ext cx="1080135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28567" y="3944746"/>
            <a:ext cx="1080135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72A2-2CF1-41DC-B468-F5D4DDA9A89C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3F2-338B-4001-84D1-CE9C1D313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6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00116" y="201847"/>
            <a:ext cx="16202025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00116" y="1176074"/>
            <a:ext cx="16202025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00116" y="4671625"/>
            <a:ext cx="420052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72A2-2CF1-41DC-B468-F5D4DDA9A89C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150772" y="4671625"/>
            <a:ext cx="570071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2901616" y="4671625"/>
            <a:ext cx="420052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63F2-338B-4001-84D1-CE9C1D313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0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1" t="7363" r="22307" b="11310"/>
          <a:stretch/>
        </p:blipFill>
        <p:spPr bwMode="auto">
          <a:xfrm flipH="1">
            <a:off x="13978386" y="15596"/>
            <a:ext cx="3957381" cy="47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0" t="7376" r="22298" b="11297"/>
          <a:stretch/>
        </p:blipFill>
        <p:spPr bwMode="auto">
          <a:xfrm flipH="1">
            <a:off x="5783690" y="15597"/>
            <a:ext cx="3957381" cy="471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8" t="7363" r="22287" b="11357"/>
          <a:stretch/>
        </p:blipFill>
        <p:spPr bwMode="auto">
          <a:xfrm flipH="1">
            <a:off x="1649621" y="15597"/>
            <a:ext cx="4015507" cy="471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3" t="7709" r="22321" b="11492"/>
          <a:stretch/>
        </p:blipFill>
        <p:spPr bwMode="auto">
          <a:xfrm flipH="1">
            <a:off x="9859632" y="46164"/>
            <a:ext cx="4000192" cy="46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6" t="8671" r="22291" b="11361"/>
          <a:stretch/>
        </p:blipFill>
        <p:spPr bwMode="auto">
          <a:xfrm flipH="1">
            <a:off x="129627" y="1603637"/>
            <a:ext cx="1320196" cy="154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1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0" t="7623" r="22491" b="11341"/>
          <a:stretch/>
        </p:blipFill>
        <p:spPr bwMode="auto">
          <a:xfrm flipH="1">
            <a:off x="154560" y="15597"/>
            <a:ext cx="1330397" cy="1569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6" t="7695" r="22291" b="11597"/>
          <a:stretch/>
        </p:blipFill>
        <p:spPr bwMode="auto">
          <a:xfrm flipH="1">
            <a:off x="129627" y="3170999"/>
            <a:ext cx="1320196" cy="156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571556" y="4662927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439205" y="466292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538601" y="4662927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1647971" y="466292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5733297" y="4662927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</cp:lastModifiedBy>
  <cp:revision>7</cp:revision>
  <dcterms:created xsi:type="dcterms:W3CDTF">2015-04-20T03:01:29Z</dcterms:created>
  <dcterms:modified xsi:type="dcterms:W3CDTF">2015-04-20T05:47:01Z</dcterms:modified>
</cp:coreProperties>
</file>