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8923000" cy="50292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2307127" y="1430518"/>
            <a:ext cx="14314694" cy="14036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3570187" y="2834139"/>
            <a:ext cx="11788573" cy="203283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3253653" y="0"/>
            <a:ext cx="3789184" cy="47252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1886106" y="351057"/>
            <a:ext cx="11086871" cy="467814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2374373" y="3192141"/>
            <a:ext cx="14314694" cy="1674828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2374373" y="984523"/>
            <a:ext cx="14314694" cy="220761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1886103" y="1262430"/>
            <a:ext cx="7438028" cy="360453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1886106" y="338800"/>
            <a:ext cx="15156735" cy="81037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1886104" y="1149169"/>
            <a:ext cx="7440952" cy="5083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1886106" y="0"/>
            <a:ext cx="15156735" cy="148797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886105" y="0"/>
            <a:ext cx="5540512" cy="114891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7628352" y="349964"/>
            <a:ext cx="9414486" cy="467923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4344980" y="2286640"/>
            <a:ext cx="10104489" cy="15658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4344980" y="3852478"/>
            <a:ext cx="10104489" cy="10144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886106" y="225538"/>
            <a:ext cx="15156735" cy="1036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770" tIns="42770" rIns="42770" bIns="42770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886106" y="1262430"/>
            <a:ext cx="15156735" cy="360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2770" tIns="42770" rIns="42770" bIns="42770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3113317" y="4526310"/>
            <a:ext cx="3929525" cy="263341"/>
          </a:xfrm>
          <a:prstGeom prst="rect">
            <a:avLst/>
          </a:prstGeom>
          <a:ln w="12700">
            <a:miter lim="400000"/>
          </a:ln>
        </p:spPr>
        <p:txBody>
          <a:bodyPr lIns="42770" tIns="42770" rIns="42770" bIns="4277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94986" y="137888"/>
            <a:ext cx="2010953" cy="4760914"/>
            <a:chOff x="0" y="0"/>
            <a:chExt cx="2010951" cy="4760912"/>
          </a:xfrm>
        </p:grpSpPr>
        <p:pic>
          <p:nvPicPr>
            <p:cNvPr id="49" name="image1.png"/>
            <p:cNvPicPr/>
            <p:nvPr/>
          </p:nvPicPr>
          <p:blipFill>
            <a:blip r:embed="rId2">
              <a:extLst/>
            </a:blip>
            <a:srcRect l="26556" t="8671" r="22291" b="11360"/>
            <a:stretch>
              <a:fillRect/>
            </a:stretch>
          </p:blipFill>
          <p:spPr>
            <a:xfrm flipH="1">
              <a:off x="0" y="2401909"/>
              <a:ext cx="2010952" cy="23590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image2.png"/>
            <p:cNvPicPr/>
            <p:nvPr/>
          </p:nvPicPr>
          <p:blipFill>
            <a:blip r:embed="rId3">
              <a:extLst/>
            </a:blip>
            <a:srcRect l="25960" t="7621" r="22491" b="11341"/>
            <a:stretch>
              <a:fillRect/>
            </a:stretch>
          </p:blipFill>
          <p:spPr>
            <a:xfrm flipH="1">
              <a:off x="11166" y="0"/>
              <a:ext cx="1999786" cy="23589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2" name="image4.png"/>
          <p:cNvPicPr/>
          <p:nvPr/>
        </p:nvPicPr>
        <p:blipFill>
          <a:blip r:embed="rId4">
            <a:extLst/>
          </a:blip>
          <a:srcRect l="15714" t="7992" r="12045" b="11112"/>
          <a:stretch>
            <a:fillRect/>
          </a:stretch>
        </p:blipFill>
        <p:spPr>
          <a:xfrm flipH="1" rot="5400000">
            <a:off x="6098322" y="501809"/>
            <a:ext cx="4794653" cy="402574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 rot="2731139">
            <a:off x="11379635" y="3150926"/>
            <a:ext cx="369009" cy="141159"/>
          </a:xfrm>
          <a:prstGeom prst="leftRightArrow">
            <a:avLst>
              <a:gd name="adj1" fmla="val 41159"/>
              <a:gd name="adj2" fmla="val 83293"/>
            </a:avLst>
          </a:prstGeom>
          <a:solidFill>
            <a:srgbClr val="FFFFFF"/>
          </a:solidFill>
          <a:ln w="3175">
            <a:solidFill>
              <a:srgbClr val="4F81BD"/>
            </a:solidFill>
          </a:ln>
          <a:effectLst>
            <a:outerShdw sx="100000" sy="100000" kx="0" ky="0" algn="b" rotWithShape="0" blurRad="12700" dist="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54" name="image5.png"/>
          <p:cNvPicPr/>
          <p:nvPr/>
        </p:nvPicPr>
        <p:blipFill>
          <a:blip r:embed="rId5">
            <a:extLst/>
          </a:blip>
          <a:srcRect l="15610" t="7734" r="12139" b="10774"/>
          <a:stretch>
            <a:fillRect/>
          </a:stretch>
        </p:blipFill>
        <p:spPr>
          <a:xfrm flipH="1" rot="5400000">
            <a:off x="10281823" y="487150"/>
            <a:ext cx="4794800" cy="4054913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674467" y="2673718"/>
            <a:ext cx="166337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12147980" y="2838527"/>
            <a:ext cx="166336" cy="15819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12874191" y="3338512"/>
            <a:ext cx="166336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13478918" y="3338512"/>
            <a:ext cx="166336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12122001" y="1980620"/>
            <a:ext cx="166336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" name="Shape 60"/>
          <p:cNvSpPr/>
          <p:nvPr/>
        </p:nvSpPr>
        <p:spPr>
          <a:xfrm flipH="1">
            <a:off x="11798279" y="2046506"/>
            <a:ext cx="146687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1" name="Shape 61"/>
          <p:cNvSpPr/>
          <p:nvPr/>
        </p:nvSpPr>
        <p:spPr>
          <a:xfrm flipH="1" rot="10800000">
            <a:off x="11954675" y="2046511"/>
            <a:ext cx="146689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2" name="Shape 62"/>
          <p:cNvSpPr/>
          <p:nvPr/>
        </p:nvSpPr>
        <p:spPr>
          <a:xfrm flipH="1" rot="16200000">
            <a:off x="11552488" y="3227098"/>
            <a:ext cx="146688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3" name="Shape 63"/>
          <p:cNvSpPr/>
          <p:nvPr/>
        </p:nvSpPr>
        <p:spPr>
          <a:xfrm flipH="1" rot="5400000">
            <a:off x="11552493" y="3070701"/>
            <a:ext cx="146688" cy="14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4" name="Shape 64"/>
          <p:cNvSpPr/>
          <p:nvPr/>
        </p:nvSpPr>
        <p:spPr>
          <a:xfrm flipH="1" rot="10800000">
            <a:off x="11453341" y="3404489"/>
            <a:ext cx="146688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5" name="Shape 65"/>
          <p:cNvSpPr/>
          <p:nvPr/>
        </p:nvSpPr>
        <p:spPr>
          <a:xfrm flipH="1">
            <a:off x="11296944" y="3404484"/>
            <a:ext cx="146689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6" name="Shape 66"/>
          <p:cNvSpPr/>
          <p:nvPr/>
        </p:nvSpPr>
        <p:spPr>
          <a:xfrm flipH="1" rot="16200000">
            <a:off x="11618008" y="3633528"/>
            <a:ext cx="146688" cy="14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7" name="Shape 67"/>
          <p:cNvSpPr/>
          <p:nvPr/>
        </p:nvSpPr>
        <p:spPr>
          <a:xfrm flipH="1" rot="5400000">
            <a:off x="11618013" y="3477132"/>
            <a:ext cx="146688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8" name="Shape 68"/>
          <p:cNvSpPr/>
          <p:nvPr/>
        </p:nvSpPr>
        <p:spPr>
          <a:xfrm flipH="1" rot="5400000">
            <a:off x="12684295" y="3477132"/>
            <a:ext cx="146688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9" name="Shape 69"/>
          <p:cNvSpPr/>
          <p:nvPr/>
        </p:nvSpPr>
        <p:spPr>
          <a:xfrm flipH="1" rot="16200000">
            <a:off x="12684290" y="3633528"/>
            <a:ext cx="146687" cy="14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0" name="Shape 70"/>
          <p:cNvSpPr/>
          <p:nvPr/>
        </p:nvSpPr>
        <p:spPr>
          <a:xfrm flipH="1" rot="5400000">
            <a:off x="13186381" y="3477132"/>
            <a:ext cx="146687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1" name="Shape 71"/>
          <p:cNvSpPr/>
          <p:nvPr/>
        </p:nvSpPr>
        <p:spPr>
          <a:xfrm flipH="1" rot="16200000">
            <a:off x="13186376" y="3633528"/>
            <a:ext cx="146688" cy="14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2" name="Shape 72"/>
          <p:cNvSpPr/>
          <p:nvPr/>
        </p:nvSpPr>
        <p:spPr>
          <a:xfrm flipH="1" rot="10800000">
            <a:off x="13766663" y="3403789"/>
            <a:ext cx="146689" cy="14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3" name="Shape 73"/>
          <p:cNvSpPr/>
          <p:nvPr/>
        </p:nvSpPr>
        <p:spPr>
          <a:xfrm flipH="1">
            <a:off x="13610266" y="3403784"/>
            <a:ext cx="146688" cy="14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4" name="Shape 74"/>
          <p:cNvSpPr/>
          <p:nvPr/>
        </p:nvSpPr>
        <p:spPr>
          <a:xfrm flipH="1">
            <a:off x="12860177" y="2546604"/>
            <a:ext cx="146687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5" name="Shape 75"/>
          <p:cNvSpPr/>
          <p:nvPr/>
        </p:nvSpPr>
        <p:spPr>
          <a:xfrm flipH="1" rot="10800000">
            <a:off x="13016574" y="2546609"/>
            <a:ext cx="146688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76" name="Shape 76"/>
          <p:cNvSpPr/>
          <p:nvPr/>
        </p:nvSpPr>
        <p:spPr>
          <a:xfrm rot="5400000">
            <a:off x="12079168" y="1762515"/>
            <a:ext cx="237953" cy="18759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" name="Shape 77"/>
          <p:cNvSpPr/>
          <p:nvPr/>
        </p:nvSpPr>
        <p:spPr>
          <a:xfrm rot="10800000">
            <a:off x="12309478" y="1951536"/>
            <a:ext cx="237952" cy="18759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8" name="Shape 78"/>
          <p:cNvSpPr/>
          <p:nvPr/>
        </p:nvSpPr>
        <p:spPr>
          <a:xfrm rot="5400000">
            <a:off x="12082407" y="2185132"/>
            <a:ext cx="237953" cy="18759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" name="Shape 79"/>
          <p:cNvSpPr/>
          <p:nvPr/>
        </p:nvSpPr>
        <p:spPr>
          <a:xfrm rot="5400000">
            <a:off x="12079189" y="2651604"/>
            <a:ext cx="237953" cy="18759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" name="Shape 80"/>
          <p:cNvSpPr/>
          <p:nvPr/>
        </p:nvSpPr>
        <p:spPr>
          <a:xfrm rot="10800000">
            <a:off x="12359583" y="2448939"/>
            <a:ext cx="237953" cy="18759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1" name="Shape 81"/>
          <p:cNvSpPr/>
          <p:nvPr/>
        </p:nvSpPr>
        <p:spPr>
          <a:xfrm rot="5400000">
            <a:off x="12634472" y="2268168"/>
            <a:ext cx="237953" cy="18759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2" name="Shape 82"/>
          <p:cNvSpPr/>
          <p:nvPr/>
        </p:nvSpPr>
        <p:spPr>
          <a:xfrm rot="5400000">
            <a:off x="12113412" y="3017864"/>
            <a:ext cx="237953" cy="18759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" name="Shape 83"/>
          <p:cNvSpPr/>
          <p:nvPr/>
        </p:nvSpPr>
        <p:spPr>
          <a:xfrm rot="5400000">
            <a:off x="12640512" y="3104065"/>
            <a:ext cx="237952" cy="187594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" name="Shape 84"/>
          <p:cNvSpPr/>
          <p:nvPr/>
        </p:nvSpPr>
        <p:spPr>
          <a:xfrm rot="10800000">
            <a:off x="12435669" y="3312745"/>
            <a:ext cx="237953" cy="18759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5" name="Shape 85"/>
          <p:cNvSpPr/>
          <p:nvPr/>
        </p:nvSpPr>
        <p:spPr>
          <a:xfrm rot="10800000">
            <a:off x="11768558" y="3349407"/>
            <a:ext cx="237952" cy="18759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" name="Shape 86"/>
          <p:cNvSpPr/>
          <p:nvPr/>
        </p:nvSpPr>
        <p:spPr>
          <a:xfrm rot="10800000">
            <a:off x="13272103" y="3344764"/>
            <a:ext cx="237952" cy="18759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87" name="image6.png"/>
          <p:cNvPicPr/>
          <p:nvPr/>
        </p:nvPicPr>
        <p:blipFill>
          <a:blip r:embed="rId6">
            <a:extLst/>
          </a:blip>
          <a:srcRect l="15674" t="7746" r="12428" b="11037"/>
          <a:stretch>
            <a:fillRect/>
          </a:stretch>
        </p:blipFill>
        <p:spPr>
          <a:xfrm flipH="1" rot="5400000">
            <a:off x="14483262" y="483934"/>
            <a:ext cx="4794887" cy="406126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 flipH="1">
            <a:off x="15998553" y="2067385"/>
            <a:ext cx="146689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89" name="Shape 89"/>
          <p:cNvSpPr/>
          <p:nvPr/>
        </p:nvSpPr>
        <p:spPr>
          <a:xfrm flipH="1" rot="10800000">
            <a:off x="16154951" y="2067390"/>
            <a:ext cx="146688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0" name="Shape 90"/>
          <p:cNvSpPr/>
          <p:nvPr/>
        </p:nvSpPr>
        <p:spPr>
          <a:xfrm flipH="1" rot="16200000">
            <a:off x="15752764" y="3228482"/>
            <a:ext cx="146687" cy="145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1" name="Shape 91"/>
          <p:cNvSpPr/>
          <p:nvPr/>
        </p:nvSpPr>
        <p:spPr>
          <a:xfrm flipH="1" rot="5400000">
            <a:off x="15752768" y="3072084"/>
            <a:ext cx="146688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2" name="Shape 92"/>
          <p:cNvSpPr/>
          <p:nvPr/>
        </p:nvSpPr>
        <p:spPr>
          <a:xfrm flipH="1" rot="10800000">
            <a:off x="15653618" y="3405871"/>
            <a:ext cx="146689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3" name="Shape 93"/>
          <p:cNvSpPr/>
          <p:nvPr/>
        </p:nvSpPr>
        <p:spPr>
          <a:xfrm flipH="1">
            <a:off x="15497219" y="3405866"/>
            <a:ext cx="146689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4" name="Shape 94"/>
          <p:cNvSpPr/>
          <p:nvPr/>
        </p:nvSpPr>
        <p:spPr>
          <a:xfrm flipH="1" rot="16200000">
            <a:off x="15935264" y="3628413"/>
            <a:ext cx="146689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5" name="Shape 95"/>
          <p:cNvSpPr/>
          <p:nvPr/>
        </p:nvSpPr>
        <p:spPr>
          <a:xfrm flipH="1" rot="5400000">
            <a:off x="15935269" y="3472015"/>
            <a:ext cx="146688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6" name="Shape 96"/>
          <p:cNvSpPr/>
          <p:nvPr/>
        </p:nvSpPr>
        <p:spPr>
          <a:xfrm flipH="1" rot="5400000">
            <a:off x="16689602" y="3459018"/>
            <a:ext cx="146688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7" name="Shape 97"/>
          <p:cNvSpPr/>
          <p:nvPr/>
        </p:nvSpPr>
        <p:spPr>
          <a:xfrm flipH="1" rot="16200000">
            <a:off x="16689596" y="3615415"/>
            <a:ext cx="146688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8" name="Shape 98"/>
          <p:cNvSpPr/>
          <p:nvPr/>
        </p:nvSpPr>
        <p:spPr>
          <a:xfrm flipH="1" rot="5400000">
            <a:off x="17533342" y="3459018"/>
            <a:ext cx="146688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9" name="Shape 99"/>
          <p:cNvSpPr/>
          <p:nvPr/>
        </p:nvSpPr>
        <p:spPr>
          <a:xfrm flipH="1" rot="16200000">
            <a:off x="17533337" y="3615415"/>
            <a:ext cx="146688" cy="145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00" name="Shape 100"/>
          <p:cNvSpPr/>
          <p:nvPr/>
        </p:nvSpPr>
        <p:spPr>
          <a:xfrm flipH="1" rot="10800000">
            <a:off x="17966940" y="3405173"/>
            <a:ext cx="146688" cy="145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01" name="Shape 101"/>
          <p:cNvSpPr/>
          <p:nvPr/>
        </p:nvSpPr>
        <p:spPr>
          <a:xfrm flipH="1">
            <a:off x="17810542" y="3405168"/>
            <a:ext cx="146688" cy="145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02" name="Shape 102"/>
          <p:cNvSpPr/>
          <p:nvPr/>
        </p:nvSpPr>
        <p:spPr>
          <a:xfrm flipH="1">
            <a:off x="17060453" y="2385515"/>
            <a:ext cx="146688" cy="145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03" name="Shape 103"/>
          <p:cNvSpPr/>
          <p:nvPr/>
        </p:nvSpPr>
        <p:spPr>
          <a:xfrm flipH="1" rot="10800000">
            <a:off x="17216851" y="2385520"/>
            <a:ext cx="146688" cy="145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8" h="21227" fill="norm" stroke="1" extrusionOk="0">
                <a:moveTo>
                  <a:pt x="0" y="51"/>
                </a:moveTo>
                <a:lnTo>
                  <a:pt x="0" y="21227"/>
                </a:lnTo>
                <a:lnTo>
                  <a:pt x="21085" y="21227"/>
                </a:lnTo>
                <a:cubicBezTo>
                  <a:pt x="21600" y="15702"/>
                  <a:pt x="19696" y="10224"/>
                  <a:pt x="15852" y="6173"/>
                </a:cubicBezTo>
                <a:cubicBezTo>
                  <a:pt x="11776" y="1877"/>
                  <a:pt x="5950" y="-373"/>
                  <a:pt x="0" y="51"/>
                </a:cubicBezTo>
                <a:close/>
              </a:path>
            </a:pathLst>
          </a:custGeom>
          <a:solidFill>
            <a:srgbClr val="FFFFFF"/>
          </a:solidFill>
          <a:ln w="3175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pic>
        <p:nvPicPr>
          <p:cNvPr id="104" name="kmedoids.png"/>
          <p:cNvPicPr/>
          <p:nvPr/>
        </p:nvPicPr>
        <p:blipFill>
          <a:blip r:embed="rId7">
            <a:extLst/>
          </a:blip>
          <a:srcRect l="15729" t="7520" r="12034" b="11058"/>
          <a:stretch>
            <a:fillRect/>
          </a:stretch>
        </p:blipFill>
        <p:spPr>
          <a:xfrm flipH="1" rot="16200000">
            <a:off x="1913800" y="499236"/>
            <a:ext cx="4760957" cy="402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2700" dist="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2700" dist="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12700" dist="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2770" tIns="42770" rIns="42770" bIns="4277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12700" dist="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2770" tIns="42770" rIns="42770" bIns="42770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2700" dist="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12700" dist="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12700" dist="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2770" tIns="42770" rIns="42770" bIns="4277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12700" dist="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2770" tIns="42770" rIns="42770" bIns="42770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